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2"/>
  </p:sldMasterIdLst>
  <p:notesMasterIdLst>
    <p:notesMasterId r:id="rId16"/>
  </p:notesMasterIdLst>
  <p:handoutMasterIdLst>
    <p:handoutMasterId r:id="rId17"/>
  </p:handoutMasterIdLst>
  <p:sldIdLst>
    <p:sldId id="257" r:id="rId3"/>
    <p:sldId id="284" r:id="rId4"/>
    <p:sldId id="273" r:id="rId5"/>
    <p:sldId id="274" r:id="rId6"/>
    <p:sldId id="285" r:id="rId7"/>
    <p:sldId id="286" r:id="rId8"/>
    <p:sldId id="287" r:id="rId9"/>
    <p:sldId id="275" r:id="rId10"/>
    <p:sldId id="290" r:id="rId11"/>
    <p:sldId id="291" r:id="rId12"/>
    <p:sldId id="279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6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2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8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755576" y="404664"/>
            <a:ext cx="7992888" cy="9144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Методы социальной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реабилитации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детей-инвалидов в Республиканском  реабилитационном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Центре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для детей-инвалидов</a:t>
            </a:r>
          </a:p>
          <a:p>
            <a:pPr algn="ctr"/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164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Мы помогаем  каждому занять свое достойное место в обществе.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76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5940152" cy="26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5321" r="6500" b="11385"/>
          <a:stretch/>
        </p:blipFill>
        <p:spPr bwMode="auto">
          <a:xfrm>
            <a:off x="6804248" y="3634797"/>
            <a:ext cx="1532587" cy="252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115616" y="620688"/>
            <a:ext cx="7488832" cy="914400"/>
          </a:xfrm>
        </p:spPr>
        <p:txBody>
          <a:bodyPr/>
          <a:lstStyle/>
          <a:p>
            <a:r>
              <a:rPr lang="ru-RU" sz="2000" dirty="0" smtClean="0"/>
              <a:t>                  </a:t>
            </a:r>
            <a:r>
              <a:rPr lang="ru-RU" sz="2400" dirty="0" err="1" smtClean="0"/>
              <a:t>Ассистивные</a:t>
            </a:r>
            <a:r>
              <a:rPr lang="ru-RU" sz="2400" dirty="0" smtClean="0"/>
              <a:t> устройства и технологии 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6600" r="8967" b="11878"/>
          <a:stretch/>
        </p:blipFill>
        <p:spPr bwMode="auto">
          <a:xfrm>
            <a:off x="539552" y="1988962"/>
            <a:ext cx="2439013" cy="356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4028" r="12494" b="9757"/>
          <a:stretch/>
        </p:blipFill>
        <p:spPr bwMode="auto">
          <a:xfrm>
            <a:off x="3790245" y="1988962"/>
            <a:ext cx="3374043" cy="25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9102" r="9988" b="7603"/>
          <a:stretch/>
        </p:blipFill>
        <p:spPr bwMode="auto">
          <a:xfrm>
            <a:off x="3347864" y="3918206"/>
            <a:ext cx="1596980" cy="25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6922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Школа родителей 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8" y="2276872"/>
            <a:ext cx="2824708" cy="28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34" y="2276871"/>
            <a:ext cx="2883457" cy="28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83457" cy="28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-62711" y="188640"/>
            <a:ext cx="8928992" cy="304799"/>
          </a:xfrm>
        </p:spPr>
        <p:txBody>
          <a:bodyPr/>
          <a:lstStyle/>
          <a:p>
            <a:pPr algn="just"/>
            <a:r>
              <a:rPr lang="ru-RU" sz="2000" dirty="0" smtClean="0"/>
              <a:t>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748" y="206084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Конечной </a:t>
            </a:r>
            <a:r>
              <a:rPr lang="ru-RU" dirty="0"/>
              <a:t>целью реабилитации является повышение качества жизни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детей–инвалидов</a:t>
            </a:r>
            <a:r>
              <a:rPr lang="ru-RU" dirty="0"/>
              <a:t>, их социальная интеграция в общество, в семью,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трудовой коллектив, а стратегической задачей реабилитации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является </a:t>
            </a:r>
            <a:r>
              <a:rPr lang="ru-RU" dirty="0"/>
              <a:t>социальная интеграция ребенка и обеспечение ему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приемлемого </a:t>
            </a:r>
            <a:r>
              <a:rPr lang="ru-RU" dirty="0"/>
              <a:t>качества жизни, т.е. достижение удовлетворенности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человека </a:t>
            </a:r>
            <a:r>
              <a:rPr lang="ru-RU" dirty="0"/>
              <a:t>своим физическим состоянием и социальным статусом.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458" y="84633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Республиканский   реабилитационный центр для </a:t>
            </a:r>
            <a:r>
              <a:rPr lang="ru-RU" sz="1600" dirty="0"/>
              <a:t>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24609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3356992"/>
            <a:ext cx="4653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Спасибо за внимание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64380" y="526215"/>
            <a:ext cx="7992888" cy="914400"/>
          </a:xfrm>
        </p:spPr>
        <p:txBody>
          <a:bodyPr/>
          <a:lstStyle/>
          <a:p>
            <a:pPr algn="ctr"/>
            <a:r>
              <a:rPr lang="ru-RU" sz="3200" dirty="0" smtClean="0"/>
              <a:t>Социальная реабилитация                </a:t>
            </a:r>
            <a:endParaRPr lang="ru-RU" sz="3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0" y="468516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232248" cy="309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26369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Социальная реабилитация как комплекс мер, направленных на восстановление социальных функций личности в отдельных направлениях берет свое начало в XIX веке.</a:t>
            </a:r>
          </a:p>
        </p:txBody>
      </p:sp>
    </p:spTree>
    <p:extLst>
      <p:ext uri="{BB962C8B-B14F-4D97-AF65-F5344CB8AC3E}">
        <p14:creationId xmlns:p14="http://schemas.microsoft.com/office/powerpoint/2010/main" val="41422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9526" y="332656"/>
            <a:ext cx="8784468" cy="914400"/>
          </a:xfrm>
        </p:spPr>
        <p:txBody>
          <a:bodyPr/>
          <a:lstStyle/>
          <a:p>
            <a:pPr algn="just"/>
            <a:r>
              <a:rPr lang="ru-RU" sz="2000" dirty="0" smtClean="0"/>
              <a:t>      </a:t>
            </a:r>
            <a:endParaRPr lang="ru-RU" sz="2000" dirty="0" smtClean="0"/>
          </a:p>
          <a:p>
            <a:pPr algn="ctr"/>
            <a:r>
              <a:rPr lang="ru-RU" sz="2800" dirty="0" smtClean="0"/>
              <a:t>Концепция деятельности центра </a:t>
            </a:r>
            <a:endParaRPr lang="ru-RU" sz="28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r>
              <a:rPr lang="ru-RU" sz="2000" dirty="0" smtClean="0"/>
              <a:t>   Республиканский </a:t>
            </a:r>
            <a:r>
              <a:rPr lang="ru-RU" sz="2000" dirty="0"/>
              <a:t>реабилитационный центр для </a:t>
            </a:r>
            <a:r>
              <a:rPr lang="ru-RU" sz="2000" dirty="0" smtClean="0"/>
              <a:t>детей-инвалидов</a:t>
            </a:r>
            <a:r>
              <a:rPr lang="ru-RU" sz="2000" dirty="0"/>
              <a:t>, входящий </a:t>
            </a:r>
            <a:r>
              <a:rPr lang="ru-RU" sz="2000" dirty="0" smtClean="0"/>
              <a:t>в систему </a:t>
            </a:r>
            <a:r>
              <a:rPr lang="ru-RU" sz="2000" dirty="0"/>
              <a:t>Министерства труда и социальной защиты,  </a:t>
            </a:r>
            <a:r>
              <a:rPr lang="ru-RU" sz="2000" dirty="0" smtClean="0"/>
              <a:t>осуществляет </a:t>
            </a:r>
            <a:r>
              <a:rPr lang="ru-RU" sz="2000" dirty="0" smtClean="0"/>
              <a:t>комплексную </a:t>
            </a:r>
            <a:r>
              <a:rPr lang="ru-RU" sz="2000" dirty="0"/>
              <a:t>реабилитацию </a:t>
            </a:r>
            <a:r>
              <a:rPr lang="ru-RU" sz="2000" dirty="0" smtClean="0"/>
              <a:t>детей.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В </a:t>
            </a:r>
            <a:r>
              <a:rPr lang="ru-RU" sz="2000" dirty="0"/>
              <a:t>центре активно внедряются методы и технологии, как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восстановительного </a:t>
            </a:r>
            <a:r>
              <a:rPr lang="ru-RU" sz="2000" dirty="0"/>
              <a:t>характера, </a:t>
            </a:r>
            <a:r>
              <a:rPr lang="ru-RU" sz="2000" dirty="0" smtClean="0"/>
              <a:t>так </a:t>
            </a:r>
            <a:r>
              <a:rPr lang="ru-RU" sz="2000" dirty="0"/>
              <a:t>и </a:t>
            </a:r>
            <a:r>
              <a:rPr lang="ru-RU" sz="2000" dirty="0" smtClean="0"/>
              <a:t>социально- </a:t>
            </a:r>
            <a:r>
              <a:rPr lang="ru-RU" sz="2000" dirty="0" smtClean="0"/>
              <a:t>профессионально </a:t>
            </a:r>
            <a:r>
              <a:rPr lang="ru-RU" sz="2000" dirty="0" smtClean="0"/>
              <a:t>направленные</a:t>
            </a:r>
            <a:r>
              <a:rPr lang="ru-RU" sz="2000" dirty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0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9724" y="332656"/>
            <a:ext cx="8862756" cy="914400"/>
          </a:xfrm>
        </p:spPr>
        <p:txBody>
          <a:bodyPr/>
          <a:lstStyle/>
          <a:p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87343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dirty="0" smtClean="0"/>
              <a:t>Медицинская реабилитация</a:t>
            </a:r>
            <a:endParaRPr lang="ru-RU" sz="2800" dirty="0"/>
          </a:p>
        </p:txBody>
      </p:sp>
      <p:pic>
        <p:nvPicPr>
          <p:cNvPr id="4100" name="Picture 4" descr="C:\Users\Лилия\Desktop\Презентация Центра\Буклет\Премия Возрожения\Духовное Возрождение\Фото для Возрождения\2L4A01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8641"/>
          <a:stretch/>
        </p:blipFill>
        <p:spPr bwMode="auto">
          <a:xfrm rot="16200000">
            <a:off x="6181328" y="1970544"/>
            <a:ext cx="2735551" cy="22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илия\Desktop\Презентация Центра\Буклет\Премия Возрожения\Духовное Возрождение\Фото для Возрождения\IMG_7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8" y="3627880"/>
            <a:ext cx="1906936" cy="28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илия\Desktop\Презентация Центра\Буклет\15 стр новая\Тимо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/>
          <a:stretch/>
        </p:blipFill>
        <p:spPr bwMode="auto">
          <a:xfrm>
            <a:off x="5912434" y="4964258"/>
            <a:ext cx="1943333" cy="15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Лилия\Desktop\Презентация Центра\Буклет\15 стр новая\Имитр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70" y="1695010"/>
            <a:ext cx="1948765" cy="29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Лилия\Desktop\Презентация Центра\Буклет\15 стр новая\02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t="10572"/>
          <a:stretch/>
        </p:blipFill>
        <p:spPr bwMode="auto">
          <a:xfrm>
            <a:off x="2628353" y="4301754"/>
            <a:ext cx="2438036" cy="2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Лилия\Desktop\Презентация Центра\Буклет\14 стр новая\2L4A57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61"/>
            <a:ext cx="2918934" cy="17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-108520" y="446371"/>
            <a:ext cx="9001000" cy="914400"/>
          </a:xfrm>
        </p:spPr>
        <p:txBody>
          <a:bodyPr/>
          <a:lstStyle/>
          <a:p>
            <a:pPr algn="just"/>
            <a:r>
              <a:rPr lang="ru-RU" sz="2000" dirty="0" smtClean="0"/>
              <a:t>      </a:t>
            </a:r>
            <a:endParaRPr lang="ru-RU" sz="2000" dirty="0" smtClean="0"/>
          </a:p>
          <a:p>
            <a:pPr algn="just"/>
            <a:r>
              <a:rPr lang="ru-RU" sz="2000" dirty="0" smtClean="0"/>
              <a:t>                               </a:t>
            </a:r>
            <a:r>
              <a:rPr lang="ru-RU" sz="2800" dirty="0" smtClean="0"/>
              <a:t>Медицинская </a:t>
            </a:r>
            <a:r>
              <a:rPr lang="ru-RU" sz="2800" dirty="0"/>
              <a:t>реабилитация</a:t>
            </a:r>
          </a:p>
          <a:p>
            <a:pPr algn="just"/>
            <a:endParaRPr lang="ru-RU" sz="28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225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ФОТО\11. фото 21.08.15 (Министр+спонсоры)\01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 r="32293"/>
          <a:stretch/>
        </p:blipFill>
        <p:spPr bwMode="auto">
          <a:xfrm>
            <a:off x="576895" y="3628603"/>
            <a:ext cx="23158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13" y="3808033"/>
            <a:ext cx="3468044" cy="19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/>
          <a:stretch/>
        </p:blipFill>
        <p:spPr bwMode="auto">
          <a:xfrm rot="5400000">
            <a:off x="6314562" y="2982583"/>
            <a:ext cx="2849608" cy="201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6" b="12767"/>
          <a:stretch/>
        </p:blipFill>
        <p:spPr bwMode="auto">
          <a:xfrm>
            <a:off x="5004048" y="1811326"/>
            <a:ext cx="1537209" cy="18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13167"/>
          <a:stretch/>
        </p:blipFill>
        <p:spPr bwMode="auto">
          <a:xfrm rot="5400000">
            <a:off x="3124652" y="1984434"/>
            <a:ext cx="1777284" cy="14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2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-7120" y="531257"/>
            <a:ext cx="9001000" cy="914400"/>
          </a:xfrm>
        </p:spPr>
        <p:txBody>
          <a:bodyPr/>
          <a:lstStyle/>
          <a:p>
            <a:pPr algn="ctr"/>
            <a:r>
              <a:rPr lang="ru-RU" sz="2000" dirty="0" smtClean="0"/>
              <a:t>             </a:t>
            </a:r>
            <a:r>
              <a:rPr lang="ru-RU" sz="2400" dirty="0" smtClean="0"/>
              <a:t>Социально-педагогическая и психологическая реабилитация                         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041" y="1918152"/>
            <a:ext cx="2433415" cy="1623231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49" y="1891381"/>
            <a:ext cx="2843710" cy="156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88" y="3703889"/>
            <a:ext cx="2010232" cy="201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99" y="3703889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5" y="1826799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t="12508" r="8588"/>
          <a:stretch/>
        </p:blipFill>
        <p:spPr bwMode="auto">
          <a:xfrm>
            <a:off x="650069" y="3861342"/>
            <a:ext cx="2278239" cy="169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-108520" y="260648"/>
            <a:ext cx="9001000" cy="914400"/>
          </a:xfrm>
        </p:spPr>
        <p:txBody>
          <a:bodyPr/>
          <a:lstStyle/>
          <a:p>
            <a:pPr algn="just"/>
            <a:r>
              <a:rPr lang="ru-RU" sz="2000" dirty="0"/>
              <a:t>    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8042" y="74889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Формирование </a:t>
            </a:r>
            <a:r>
              <a:rPr lang="ru-RU" sz="2000" dirty="0" smtClean="0"/>
              <a:t>сознания независимости </a:t>
            </a:r>
            <a:r>
              <a:rPr lang="ru-RU" sz="2000" dirty="0"/>
              <a:t>и свободы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741213"/>
            <a:ext cx="2296643" cy="22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580345"/>
            <a:ext cx="253035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4" y="1772816"/>
            <a:ext cx="2265040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4281731"/>
            <a:ext cx="2296643" cy="22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5" y="4281731"/>
            <a:ext cx="2212598" cy="221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61" y="1797395"/>
            <a:ext cx="2216744" cy="22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4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1396676" y="386674"/>
            <a:ext cx="7776864" cy="914400"/>
          </a:xfrm>
        </p:spPr>
        <p:txBody>
          <a:bodyPr/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</a:t>
            </a:r>
            <a:endParaRPr lang="ru-RU" sz="2000" dirty="0" smtClean="0"/>
          </a:p>
          <a:p>
            <a:pPr algn="ctr"/>
            <a:r>
              <a:rPr lang="ru-RU" sz="2400" dirty="0" smtClean="0"/>
              <a:t>Профессиональное обучение 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4664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3" y="1916833"/>
            <a:ext cx="2172314" cy="21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05929"/>
            <a:ext cx="1012717" cy="10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54" y="4705928"/>
            <a:ext cx="1012717" cy="10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11559" r="11833"/>
          <a:stretch/>
        </p:blipFill>
        <p:spPr bwMode="auto">
          <a:xfrm>
            <a:off x="5788492" y="4509120"/>
            <a:ext cx="2082588" cy="16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9442" r="9808" b="9407"/>
          <a:stretch/>
        </p:blipFill>
        <p:spPr bwMode="auto">
          <a:xfrm>
            <a:off x="7092280" y="1783859"/>
            <a:ext cx="1614756" cy="25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15484" r="6297" b="8703"/>
          <a:stretch/>
        </p:blipFill>
        <p:spPr bwMode="auto">
          <a:xfrm>
            <a:off x="2832882" y="1916832"/>
            <a:ext cx="3487638" cy="21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12202" r="5482" b="13293"/>
          <a:stretch/>
        </p:blipFill>
        <p:spPr bwMode="auto">
          <a:xfrm>
            <a:off x="329945" y="4237299"/>
            <a:ext cx="2730321" cy="16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195736" y="620688"/>
            <a:ext cx="6552728" cy="914400"/>
          </a:xfrm>
        </p:spPr>
        <p:txBody>
          <a:bodyPr/>
          <a:lstStyle/>
          <a:p>
            <a:pPr algn="just"/>
            <a:r>
              <a:rPr lang="ru-RU" sz="2800" dirty="0"/>
              <a:t>Инклюзивный подход 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073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43" y="2085129"/>
            <a:ext cx="2029853" cy="190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scontent-frx5-1.xx.fbcdn.net/v/t1.0-0/c60.0.200.200/p200x200/18301083_644135655777866_5738144372231720664_n.jpg?oh=f1cbd09c264947287c80b8e4f73352ca&amp;oe=59CF9E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51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96" y="3965847"/>
            <a:ext cx="1929281" cy="19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5848"/>
            <a:ext cx="2025650" cy="192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7" y="3990129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 descr="https://scontent-frx5-1.xx.fbcdn.net/v/t1.0-0/c49.0.200.200/p200x200/18767767_654685098056255_9162302736695625540_n.jpg?oh=55e2103d65c60d30df05e9f5fddbccae&amp;oe=59CDA87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94" y="2085129"/>
            <a:ext cx="19449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41" y="2060848"/>
            <a:ext cx="2035518" cy="203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14177" r="6578" b="9110"/>
          <a:stretch/>
        </p:blipFill>
        <p:spPr bwMode="auto">
          <a:xfrm>
            <a:off x="6197223" y="3987855"/>
            <a:ext cx="2166036" cy="188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192</Words>
  <Application>Microsoft Office PowerPoint</Application>
  <PresentationFormat>Экран (4:3)</PresentationFormat>
  <Paragraphs>61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2016-05-30T09:09:31Z</dcterms:created>
  <dcterms:modified xsi:type="dcterms:W3CDTF">2017-06-15T10:22:17Z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