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1"/>
  </p:notesMasterIdLst>
  <p:sldIdLst>
    <p:sldId id="256" r:id="rId2"/>
    <p:sldId id="29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95" r:id="rId21"/>
    <p:sldId id="305" r:id="rId22"/>
    <p:sldId id="308" r:id="rId23"/>
    <p:sldId id="309" r:id="rId24"/>
    <p:sldId id="310" r:id="rId25"/>
    <p:sldId id="280" r:id="rId26"/>
    <p:sldId id="283" r:id="rId27"/>
    <p:sldId id="301" r:id="rId28"/>
    <p:sldId id="284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4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9CCA-A3D4-4277-9159-8FAC8C050FDA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974B7-71BA-4869-8788-F6F2C214E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974B7-71BA-4869-8788-F6F2C214E58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4AD7-E1B2-49E9-9BFD-054E8588475C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E4DC-73B9-4BFB-89EA-5A37DD136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4AD7-E1B2-49E9-9BFD-054E8588475C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E4DC-73B9-4BFB-89EA-5A37DD13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4AD7-E1B2-49E9-9BFD-054E8588475C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E4DC-73B9-4BFB-89EA-5A37DD13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4AD7-E1B2-49E9-9BFD-054E8588475C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E4DC-73B9-4BFB-89EA-5A37DD13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4AD7-E1B2-49E9-9BFD-054E8588475C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E4DC-73B9-4BFB-89EA-5A37DD136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4AD7-E1B2-49E9-9BFD-054E8588475C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E4DC-73B9-4BFB-89EA-5A37DD13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4AD7-E1B2-49E9-9BFD-054E8588475C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E4DC-73B9-4BFB-89EA-5A37DD13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4AD7-E1B2-49E9-9BFD-054E8588475C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E4DC-73B9-4BFB-89EA-5A37DD13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4AD7-E1B2-49E9-9BFD-054E8588475C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E4DC-73B9-4BFB-89EA-5A37DD136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4AD7-E1B2-49E9-9BFD-054E8588475C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E4DC-73B9-4BFB-89EA-5A37DD13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4AD7-E1B2-49E9-9BFD-054E8588475C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E4DC-73B9-4BFB-89EA-5A37DD136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AD14AD7-E1B2-49E9-9BFD-054E8588475C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594E4DC-73B9-4BFB-89EA-5A37DD136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59898"/>
            <a:ext cx="7767662" cy="6283812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ru-RU" sz="4800" b="1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4800" b="1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4800" b="1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4800" b="1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«Путевка в осознанную жизнь»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 социализация и интеграция в общество людей с ограниченными возможностями)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йя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57166"/>
            <a:ext cx="421484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Майя\Desktop\2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8604"/>
            <a:ext cx="7500990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Чунеева</a:t>
            </a:r>
            <a:r>
              <a:rPr lang="ru-RU" b="1" dirty="0" smtClean="0"/>
              <a:t> Ольга Михайловна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14" name="Picture 2" descr="\\Socobgrdn3\кризисное\Диск рабочий\ФОТО КРИЗИСНОЕ ОТДЕЛЕНИЕ\2018 год\чунеева\DSC_0771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357298"/>
            <a:ext cx="5000659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ГУСО «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Лидский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психоневрологический дом-интернат для престарелых и инвалидов»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Майя\Desktop\d0b7d0b4d0b0d0bdd0b8d0b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85926"/>
            <a:ext cx="7143800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организация индивидуального сопровождения и всесторонней поддержки патронируемой для успешной социализации и интеграции в общество.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уровня социальной адаптации (развитие навыков коммуникативной культуры, формирование потребности в общении).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Информирование по вопросам профессионального самоопределения, трудоустройства, проблемам рынка  труда с учётом наклонностей, интересов, способностей и состояния здоровья.</a:t>
            </a:r>
          </a:p>
          <a:p>
            <a:pPr algn="just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основных понятий об этике, психологии семейных отношений.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социальной адаптации и сопровождения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Чунеевой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О.М.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Майя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6666"/>
            <a:ext cx="7720036" cy="44984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Майя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7786741" cy="56769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айя\Desktop\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8001024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Овладение специальностью, трудоустройство;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Умение оформлять личные документы, заявления, осуществлять платежи;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Умение организовывать нормальные условия быта и досуга, ведение домашнего хозяйства;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Знание своих прав и обязанностей;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Умение конструктивно взаимодействовать с окружающими;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Умение осуществлять совместную деятельность в коллективе.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Гродненский государственный профессиональный технологический колледж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Майя\Desktop\1f19dd0edda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47800"/>
            <a:ext cx="6956447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ocobgrdn3\кризисное\Диск рабочий\фото презентация\P106031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29"/>
            <a:ext cx="2928957" cy="2428892"/>
          </a:xfrm>
          <a:prstGeom prst="rect">
            <a:avLst/>
          </a:prstGeom>
          <a:noFill/>
        </p:spPr>
      </p:pic>
      <p:pic>
        <p:nvPicPr>
          <p:cNvPr id="4" name="Picture 2" descr="\\Socobgrdn3\кризисное\Диск рабочий\ФОТО КРИЗИСНОЕ ОТДЕЛЕНИЕ\2018 год\чунеева\DSC_0771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85728"/>
            <a:ext cx="2786082" cy="2357454"/>
          </a:xfrm>
          <a:prstGeom prst="rect">
            <a:avLst/>
          </a:prstGeom>
          <a:noFill/>
        </p:spPr>
      </p:pic>
      <p:pic>
        <p:nvPicPr>
          <p:cNvPr id="5" name="Содержимое 3" descr="Muff8UToom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3571876"/>
            <a:ext cx="3071834" cy="2143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271462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Зайцев Денис Анатольевич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1" y="2714620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Чунеева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Ольга Михайловна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571868" y="6000768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Габриолович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Виктор Иосифович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DSC002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357166"/>
            <a:ext cx="6715172" cy="614366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Muff8UToom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000240"/>
            <a:ext cx="6215106" cy="4500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357166"/>
            <a:ext cx="6357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Габриолович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Виктор Иосифович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xjnGiNhoy88.jpg"/>
          <p:cNvPicPr>
            <a:picLocks noChangeAspect="1"/>
          </p:cNvPicPr>
          <p:nvPr/>
        </p:nvPicPr>
        <p:blipFill rotWithShape="1">
          <a:blip r:embed="rId2" cstate="print"/>
          <a:srcRect t="5683" r="18163"/>
          <a:stretch/>
        </p:blipFill>
        <p:spPr>
          <a:xfrm>
            <a:off x="2195736" y="548680"/>
            <a:ext cx="6264696" cy="546563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Socobgrdn3\кризисное\Диск рабочий\фото презентация\DSC_05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214686"/>
            <a:ext cx="3243671" cy="3000396"/>
          </a:xfrm>
          <a:prstGeom prst="rect">
            <a:avLst/>
          </a:prstGeom>
          <a:noFill/>
        </p:spPr>
      </p:pic>
      <p:pic>
        <p:nvPicPr>
          <p:cNvPr id="4" name="Содержимое 7" descr="DSC002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928934"/>
            <a:ext cx="3857652" cy="3714776"/>
          </a:xfrm>
          <a:prstGeom prst="rect">
            <a:avLst/>
          </a:prstGeom>
        </p:spPr>
      </p:pic>
      <p:pic>
        <p:nvPicPr>
          <p:cNvPr id="5" name="Picture 2" descr="\\Socobgrdn3\кризисное\Диск рабочий\фото презентация\DSC_0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85728"/>
            <a:ext cx="3714776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йя\Desktop\news_text_3464_12293_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57166"/>
            <a:ext cx="2766011" cy="2365013"/>
          </a:xfrm>
          <a:prstGeom prst="rect">
            <a:avLst/>
          </a:prstGeom>
          <a:noFill/>
        </p:spPr>
      </p:pic>
      <p:pic>
        <p:nvPicPr>
          <p:cNvPr id="1027" name="Picture 3" descr="C:\Users\Майя\Desktop\fb0b91db70ab162a3ca2f752b361ca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57166"/>
            <a:ext cx="4405313" cy="2514860"/>
          </a:xfrm>
          <a:prstGeom prst="rect">
            <a:avLst/>
          </a:prstGeom>
          <a:noFill/>
        </p:spPr>
      </p:pic>
      <p:pic>
        <p:nvPicPr>
          <p:cNvPr id="1028" name="Picture 4" descr="C:\Users\Майя\Desktop\c3a425d7efae2f85cac14ecf78a22e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00438"/>
            <a:ext cx="3695699" cy="2803312"/>
          </a:xfrm>
          <a:prstGeom prst="rect">
            <a:avLst/>
          </a:prstGeom>
          <a:noFill/>
        </p:spPr>
      </p:pic>
      <p:pic>
        <p:nvPicPr>
          <p:cNvPr id="1029" name="Picture 5" descr="C:\Users\Майя\Desktop\рисунок-мотивац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429000"/>
            <a:ext cx="2857520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3" name="Picture 3" descr="\\Socobgrdn3\кризисное\Диск рабочий\фото презентация\DSC_0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7929618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\\Socobgrdn3\кризисное\Диск рабочий\фото презентация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7353447" cy="5306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GG8w_Ujza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28604"/>
            <a:ext cx="3455244" cy="3640231"/>
          </a:xfrm>
          <a:prstGeom prst="rect">
            <a:avLst/>
          </a:prstGeom>
        </p:spPr>
      </p:pic>
      <p:pic>
        <p:nvPicPr>
          <p:cNvPr id="3" name="Содержимое 6" descr="PSlbnNd2v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714621"/>
            <a:ext cx="4000528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34772"/>
            <a:ext cx="7498080" cy="68583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 descr="C:\Users\Майя\Desktop\класс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7079779" cy="4928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Майя\Desktop\img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000132"/>
          </a:xfrm>
        </p:spPr>
        <p:txBody>
          <a:bodyPr/>
          <a:lstStyle/>
          <a:p>
            <a:r>
              <a:rPr lang="ru-RU" b="1" dirty="0" smtClean="0"/>
              <a:t>Зайцев Денис Анатольевич</a:t>
            </a:r>
            <a:endParaRPr lang="ru-RU" b="1" dirty="0"/>
          </a:p>
        </p:txBody>
      </p:sp>
      <p:pic>
        <p:nvPicPr>
          <p:cNvPr id="3074" name="Picture 2" descr="\\Socobgrdn3\кризисное\Диск рабочий\фото презентация\P106031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142984"/>
            <a:ext cx="5078265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1998 года находился в ГУ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Василишковский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дом-интернат для детей-инвалидов с особенностями психофизического развития»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Майя\Desktop\Dom-intern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9"/>
            <a:ext cx="6286544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1999 года проживал в ГУ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Мурованский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дом-интернат для психоневрологических больных»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Майя\Desktop\murovanskiy-psikhonevrologicheskiy-403x2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7"/>
            <a:ext cx="6286543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8272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Решением суда Гродненского района от 21.03.2012г. Зайцев Д.А. был восстановлен в дееспособности и, в связи со сложной жизненной ситуацией, заселен в квартиру социального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патронирования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граждан по адресу: г.Гродно, ул. Фомичева, 17-59.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\\Socobgrdn3\кризисное\Диск рабочий\фото презентация\P1070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14554"/>
            <a:ext cx="6708800" cy="37737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индивидуального сопровождения и всесторонней поддержки патронируемого для успешной социализации и интеграции в общество, развитие способности к решению собственных проблем, выработке установки на независимый образ жизни, развитие эмоциональной устойчивости.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Содействие профессиональному самоопределению и сознательному выбору профессии, рациональному поиску информации и грамотному трудоустройству с учетом состояния здоровья.</a:t>
            </a:r>
          </a:p>
          <a:p>
            <a:pPr algn="just"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Обеспечение психологической поддержки и содействие развитию активной жизненной позиции, развитие социально-коммуникативных навыков на протяжении всего периода сопровождения.</a:t>
            </a:r>
          </a:p>
          <a:p>
            <a:pPr algn="just"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Оказание поддержки и помощи в преодолении барьеров, возникающих в процессе поиска работы и трудоустройстве. Обучение технологиям поиска работы и основным навыкам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самопрезентации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\\Socobgrdn3\кризисное\Диск рабочий\фото презентация\P1060312 - коп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7858147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1077</TotalTime>
  <Words>326</Words>
  <Application>Microsoft Office PowerPoint</Application>
  <PresentationFormat>Экран (4:3)</PresentationFormat>
  <Paragraphs>37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  «Путевка в осознанную жизнь»  (о социализация и интеграция в общество людей с ограниченными возможностями)  </vt:lpstr>
      <vt:lpstr>Слайд 2</vt:lpstr>
      <vt:lpstr>Зайцев Денис Анатольевич</vt:lpstr>
      <vt:lpstr>С 1998 года находился в ГУ «Василишковский дом-интернат для детей-инвалидов с особенностями психофизического развития»</vt:lpstr>
      <vt:lpstr>С 1999 года проживал в ГУ «Мурованский дом-интернат для психоневрологических больных»</vt:lpstr>
      <vt:lpstr>Решением суда Гродненского района от 21.03.2012г. Зайцев Д.А. был восстановлен в дееспособности и, в связи со сложной жизненной ситуацией, заселен в квартиру социального патронирования граждан по адресу: г.Гродно, ул. Фомичева, 17-59. </vt:lpstr>
      <vt:lpstr>Цель:</vt:lpstr>
      <vt:lpstr>Задачи:</vt:lpstr>
      <vt:lpstr>Слайд 9</vt:lpstr>
      <vt:lpstr>Слайд 10</vt:lpstr>
      <vt:lpstr>Чунеева Ольга Михайловна </vt:lpstr>
      <vt:lpstr>ГУСО «Лидский психоневрологический дом-интернат для престарелых и инвалидов»</vt:lpstr>
      <vt:lpstr>Цель:</vt:lpstr>
      <vt:lpstr>Задачи:</vt:lpstr>
      <vt:lpstr>План социальной адаптации и сопровождения Чунеевой О.М.</vt:lpstr>
      <vt:lpstr>Слайд 16</vt:lpstr>
      <vt:lpstr>Слайд 17</vt:lpstr>
      <vt:lpstr>Ожидаемый результат: </vt:lpstr>
      <vt:lpstr>Гродненский государственный профессиональный технологический колледж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Темы выступления: 1.Путевка в осознанную жизнь 2. Социализация и интеграция в общество людей с ограниченными возможностями</dc:title>
  <dc:creator>Майя</dc:creator>
  <cp:lastModifiedBy>Lena</cp:lastModifiedBy>
  <cp:revision>119</cp:revision>
  <dcterms:created xsi:type="dcterms:W3CDTF">2018-06-05T08:26:58Z</dcterms:created>
  <dcterms:modified xsi:type="dcterms:W3CDTF">2018-08-15T19:07:11Z</dcterms:modified>
</cp:coreProperties>
</file>