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9" r:id="rId3"/>
    <p:sldId id="270" r:id="rId4"/>
    <p:sldId id="273" r:id="rId5"/>
    <p:sldId id="268" r:id="rId6"/>
    <p:sldId id="267" r:id="rId7"/>
    <p:sldId id="275" r:id="rId8"/>
    <p:sldId id="274" r:id="rId9"/>
    <p:sldId id="272" r:id="rId10"/>
    <p:sldId id="261" r:id="rId11"/>
    <p:sldId id="271" r:id="rId12"/>
    <p:sldId id="263" r:id="rId13"/>
    <p:sldId id="26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FFA931-1323-42BA-BD75-459C235C376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6FC2D4-8663-4FA9-97AA-3B58A78F8476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виды СУ, формы социального обслуживания, основания для получения СУ и др.  + ст.6 – требования к содержанию и качеству СУ </a:t>
          </a:r>
          <a:r>
            <a:rPr lang="ru-RU" i="1" dirty="0">
              <a:solidFill>
                <a:schemeClr val="tx1"/>
              </a:solidFill>
            </a:rPr>
            <a:t>(Закон </a:t>
          </a:r>
          <a:r>
            <a:rPr lang="ru-RU" i="1" dirty="0" err="1">
              <a:solidFill>
                <a:schemeClr val="tx1"/>
              </a:solidFill>
            </a:rPr>
            <a:t>Респ</a:t>
          </a:r>
          <a:r>
            <a:rPr lang="ru-RU" i="1" dirty="0">
              <a:solidFill>
                <a:schemeClr val="tx1"/>
              </a:solidFill>
            </a:rPr>
            <a:t>. Беларусь от 22 мая 2000г. № 395-З «О социальном обслуживании»)</a:t>
          </a:r>
          <a:endParaRPr lang="ru-RU" dirty="0">
            <a:solidFill>
              <a:schemeClr val="tx1"/>
            </a:solidFill>
          </a:endParaRPr>
        </a:p>
      </dgm:t>
    </dgm:pt>
    <dgm:pt modelId="{270EAD5C-9688-41FC-AFB6-35B6F6C665E8}" type="parTrans" cxnId="{E249B45F-59F7-4721-AE39-2777E39EB141}">
      <dgm:prSet/>
      <dgm:spPr/>
      <dgm:t>
        <a:bodyPr/>
        <a:lstStyle/>
        <a:p>
          <a:endParaRPr lang="ru-RU"/>
        </a:p>
      </dgm:t>
    </dgm:pt>
    <dgm:pt modelId="{3B07144A-B4EA-4236-BCFC-9FE3DCC077E1}" type="sibTrans" cxnId="{E249B45F-59F7-4721-AE39-2777E39EB141}">
      <dgm:prSet/>
      <dgm:spPr/>
      <dgm:t>
        <a:bodyPr/>
        <a:lstStyle/>
        <a:p>
          <a:endParaRPr lang="ru-RU"/>
        </a:p>
      </dgm:t>
    </dgm:pt>
    <dgm:pt modelId="{4754496C-5EED-461E-8F10-2A0099C6F924}">
      <dgm:prSet phldrT="[Текст]"/>
      <dgm:spPr/>
      <dgm:t>
        <a:bodyPr/>
        <a:lstStyle/>
        <a:p>
          <a:r>
            <a:rPr lang="ru-RU" dirty="0"/>
            <a:t>перечень услуг, а также нормы и нормативы обеспеченности граждан этими услугами </a:t>
          </a:r>
          <a:r>
            <a:rPr lang="ru-RU" i="1" dirty="0"/>
            <a:t>(</a:t>
          </a:r>
          <a:r>
            <a:rPr lang="ru-RU" i="1" spc="-40" dirty="0"/>
            <a:t>постановление Совета Министров </a:t>
          </a:r>
          <a:r>
            <a:rPr lang="ru-RU" i="1" spc="-40" dirty="0" err="1"/>
            <a:t>Респ</a:t>
          </a:r>
          <a:r>
            <a:rPr lang="ru-RU" i="1" spc="-40" dirty="0"/>
            <a:t>. Беларусь от </a:t>
          </a:r>
          <a:r>
            <a:rPr lang="ru-RU" i="1" spc="-40" baseline="0" dirty="0"/>
            <a:t>27 дек. </a:t>
          </a:r>
          <a:r>
            <a:rPr lang="ru-RU" i="1" spc="-40" baseline="0" dirty="0" smtClean="0"/>
            <a:t>2012 г</a:t>
          </a:r>
          <a:r>
            <a:rPr lang="ru-RU" i="1" spc="-40" baseline="0" dirty="0"/>
            <a:t>.</a:t>
          </a:r>
          <a:r>
            <a:rPr lang="ru-RU" i="1" spc="-60" baseline="0" dirty="0"/>
            <a:t> </a:t>
          </a:r>
          <a:r>
            <a:rPr lang="ru-RU" i="1" dirty="0"/>
            <a:t>№ 1218 «О некоторых вопросах оказания социальных услуг»)</a:t>
          </a:r>
          <a:endParaRPr lang="ru-RU" dirty="0"/>
        </a:p>
      </dgm:t>
    </dgm:pt>
    <dgm:pt modelId="{C3B6130C-B855-424F-89B4-14B3251C6A46}" type="parTrans" cxnId="{AA51BF5B-E7A6-4745-844D-045BDD57BDA8}">
      <dgm:prSet/>
      <dgm:spPr/>
      <dgm:t>
        <a:bodyPr/>
        <a:lstStyle/>
        <a:p>
          <a:endParaRPr lang="ru-RU"/>
        </a:p>
      </dgm:t>
    </dgm:pt>
    <dgm:pt modelId="{890E676D-FD37-4824-9B39-F1149AD94C8B}" type="sibTrans" cxnId="{AA51BF5B-E7A6-4745-844D-045BDD57BDA8}">
      <dgm:prSet/>
      <dgm:spPr/>
      <dgm:t>
        <a:bodyPr/>
        <a:lstStyle/>
        <a:p>
          <a:endParaRPr lang="ru-RU"/>
        </a:p>
      </dgm:t>
    </dgm:pt>
    <dgm:pt modelId="{372444C1-F3A7-4531-9067-42F3EC4B395E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условия и порядок предоставления СУ , вкл.  категории получателей, основания, требования к документам, критерии платности, форму договора и др. (</a:t>
          </a:r>
          <a:r>
            <a:rPr lang="ru-RU" i="1" dirty="0">
              <a:solidFill>
                <a:schemeClr val="tx1"/>
              </a:solidFill>
            </a:rPr>
            <a:t>постановление М-</a:t>
          </a:r>
          <a:r>
            <a:rPr lang="ru-RU" i="1" dirty="0" err="1">
              <a:solidFill>
                <a:schemeClr val="tx1"/>
              </a:solidFill>
            </a:rPr>
            <a:t>ва</a:t>
          </a:r>
          <a:r>
            <a:rPr lang="ru-RU" i="1" dirty="0">
              <a:solidFill>
                <a:schemeClr val="tx1"/>
              </a:solidFill>
            </a:rPr>
            <a:t> труда и соц. защиты </a:t>
          </a:r>
          <a:r>
            <a:rPr lang="ru-RU" i="1" dirty="0" err="1">
              <a:solidFill>
                <a:schemeClr val="tx1"/>
              </a:solidFill>
            </a:rPr>
            <a:t>Респ</a:t>
          </a:r>
          <a:r>
            <a:rPr lang="ru-RU" i="1" dirty="0">
              <a:solidFill>
                <a:schemeClr val="tx1"/>
              </a:solidFill>
            </a:rPr>
            <a:t>. Беларусь от 26 янв.2013 г. № 11 «О некоторых вопросах оказания социальных услуг государственными организациями, оказывающими социальные услуги»)</a:t>
          </a:r>
          <a:endParaRPr lang="ru-RU" dirty="0">
            <a:solidFill>
              <a:schemeClr val="tx1"/>
            </a:solidFill>
          </a:endParaRPr>
        </a:p>
      </dgm:t>
    </dgm:pt>
    <dgm:pt modelId="{BF4AD90B-8445-4CED-9D57-B495230C6BBC}" type="parTrans" cxnId="{E0F54D79-6707-445E-BAD0-2F08EE82963E}">
      <dgm:prSet/>
      <dgm:spPr/>
      <dgm:t>
        <a:bodyPr/>
        <a:lstStyle/>
        <a:p>
          <a:endParaRPr lang="ru-RU"/>
        </a:p>
      </dgm:t>
    </dgm:pt>
    <dgm:pt modelId="{0709A8FE-C6BA-4CCA-BE33-18EEBA0373FF}" type="sibTrans" cxnId="{E0F54D79-6707-445E-BAD0-2F08EE82963E}">
      <dgm:prSet/>
      <dgm:spPr/>
      <dgm:t>
        <a:bodyPr/>
        <a:lstStyle/>
        <a:p>
          <a:endParaRPr lang="ru-RU"/>
        </a:p>
      </dgm:t>
    </dgm:pt>
    <dgm:pt modelId="{5EA673BF-4F2F-41E5-97F0-26161A9B5107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Требования к содержанию и качеству СУ, входящих в Перечень</a:t>
          </a:r>
        </a:p>
      </dgm:t>
    </dgm:pt>
    <dgm:pt modelId="{6F802648-0054-4740-AC7E-5A0FC2113DEA}" type="parTrans" cxnId="{26F29473-6F36-439B-8B13-B20E57AD534C}">
      <dgm:prSet/>
      <dgm:spPr/>
      <dgm:t>
        <a:bodyPr/>
        <a:lstStyle/>
        <a:p>
          <a:endParaRPr lang="ru-RU"/>
        </a:p>
      </dgm:t>
    </dgm:pt>
    <dgm:pt modelId="{F0B3A307-EB18-4EDE-B6D7-B98CA73F1F5D}" type="sibTrans" cxnId="{26F29473-6F36-439B-8B13-B20E57AD534C}">
      <dgm:prSet/>
      <dgm:spPr/>
      <dgm:t>
        <a:bodyPr/>
        <a:lstStyle/>
        <a:p>
          <a:endParaRPr lang="ru-RU"/>
        </a:p>
      </dgm:t>
    </dgm:pt>
    <dgm:pt modelId="{6C9D3CAB-6EE4-446F-8147-E5DDDA9D83EB}" type="pres">
      <dgm:prSet presAssocID="{0EFFA931-1323-42BA-BD75-459C235C37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3D0B49-6AEB-4623-B006-CD8BD61CA585}" type="pres">
      <dgm:prSet presAssocID="{566FC2D4-8663-4FA9-97AA-3B58A78F8476}" presName="vertOne" presStyleCnt="0"/>
      <dgm:spPr/>
    </dgm:pt>
    <dgm:pt modelId="{E541E88E-F925-4F18-B13C-B1564EBC167E}" type="pres">
      <dgm:prSet presAssocID="{566FC2D4-8663-4FA9-97AA-3B58A78F847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2F4F50-D6F6-4A4B-BC33-95DC270C66D9}" type="pres">
      <dgm:prSet presAssocID="{566FC2D4-8663-4FA9-97AA-3B58A78F8476}" presName="parTransOne" presStyleCnt="0"/>
      <dgm:spPr/>
    </dgm:pt>
    <dgm:pt modelId="{35CC109A-F965-41A0-A02B-5F12D19F797E}" type="pres">
      <dgm:prSet presAssocID="{566FC2D4-8663-4FA9-97AA-3B58A78F8476}" presName="horzOne" presStyleCnt="0"/>
      <dgm:spPr/>
    </dgm:pt>
    <dgm:pt modelId="{2B6406E0-B6E1-47B7-B1CC-FADFD2D9728C}" type="pres">
      <dgm:prSet presAssocID="{4754496C-5EED-461E-8F10-2A0099C6F924}" presName="vertTwo" presStyleCnt="0"/>
      <dgm:spPr/>
    </dgm:pt>
    <dgm:pt modelId="{FAE940AD-81D6-4237-94E6-1D7FDD489C5D}" type="pres">
      <dgm:prSet presAssocID="{4754496C-5EED-461E-8F10-2A0099C6F92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38233-B1FD-45F1-B64B-77F0B9AE8C34}" type="pres">
      <dgm:prSet presAssocID="{4754496C-5EED-461E-8F10-2A0099C6F924}" presName="parTransTwo" presStyleCnt="0"/>
      <dgm:spPr/>
    </dgm:pt>
    <dgm:pt modelId="{15ED411D-9319-4DFD-92ED-0A2377EBB75F}" type="pres">
      <dgm:prSet presAssocID="{4754496C-5EED-461E-8F10-2A0099C6F924}" presName="horzTwo" presStyleCnt="0"/>
      <dgm:spPr/>
    </dgm:pt>
    <dgm:pt modelId="{691D6C36-91AD-4AB6-8F51-F8654256116D}" type="pres">
      <dgm:prSet presAssocID="{372444C1-F3A7-4531-9067-42F3EC4B395E}" presName="vertThree" presStyleCnt="0"/>
      <dgm:spPr/>
    </dgm:pt>
    <dgm:pt modelId="{FA790D16-DB6D-4E85-A56C-EAA26D352858}" type="pres">
      <dgm:prSet presAssocID="{372444C1-F3A7-4531-9067-42F3EC4B395E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A5CB48-CD93-41E3-8E69-6348DD8FC802}" type="pres">
      <dgm:prSet presAssocID="{372444C1-F3A7-4531-9067-42F3EC4B395E}" presName="horzThree" presStyleCnt="0"/>
      <dgm:spPr/>
    </dgm:pt>
    <dgm:pt modelId="{54B0A9FA-932E-45B8-A7B6-18FF2D46694D}" type="pres">
      <dgm:prSet presAssocID="{0709A8FE-C6BA-4CCA-BE33-18EEBA0373FF}" presName="sibSpaceThree" presStyleCnt="0"/>
      <dgm:spPr/>
    </dgm:pt>
    <dgm:pt modelId="{4DD50918-5836-4A01-AD97-ADF6D0F97968}" type="pres">
      <dgm:prSet presAssocID="{5EA673BF-4F2F-41E5-97F0-26161A9B5107}" presName="vertThree" presStyleCnt="0"/>
      <dgm:spPr/>
    </dgm:pt>
    <dgm:pt modelId="{36F0A690-BBB5-4598-8061-F949E0959C5D}" type="pres">
      <dgm:prSet presAssocID="{5EA673BF-4F2F-41E5-97F0-26161A9B5107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E79DD1-96BE-416A-AB92-6B49DE2297A1}" type="pres">
      <dgm:prSet presAssocID="{5EA673BF-4F2F-41E5-97F0-26161A9B5107}" presName="horzThree" presStyleCnt="0"/>
      <dgm:spPr/>
    </dgm:pt>
  </dgm:ptLst>
  <dgm:cxnLst>
    <dgm:cxn modelId="{A9C2F8E1-39C2-43B5-84AE-5ECE9F5E01EC}" type="presOf" srcId="{566FC2D4-8663-4FA9-97AA-3B58A78F8476}" destId="{E541E88E-F925-4F18-B13C-B1564EBC167E}" srcOrd="0" destOrd="0" presId="urn:microsoft.com/office/officeart/2005/8/layout/hierarchy4"/>
    <dgm:cxn modelId="{CA5F1959-7C0F-4B93-93B0-C5503597551D}" type="presOf" srcId="{4754496C-5EED-461E-8F10-2A0099C6F924}" destId="{FAE940AD-81D6-4237-94E6-1D7FDD489C5D}" srcOrd="0" destOrd="0" presId="urn:microsoft.com/office/officeart/2005/8/layout/hierarchy4"/>
    <dgm:cxn modelId="{26F29473-6F36-439B-8B13-B20E57AD534C}" srcId="{4754496C-5EED-461E-8F10-2A0099C6F924}" destId="{5EA673BF-4F2F-41E5-97F0-26161A9B5107}" srcOrd="1" destOrd="0" parTransId="{6F802648-0054-4740-AC7E-5A0FC2113DEA}" sibTransId="{F0B3A307-EB18-4EDE-B6D7-B98CA73F1F5D}"/>
    <dgm:cxn modelId="{E249B45F-59F7-4721-AE39-2777E39EB141}" srcId="{0EFFA931-1323-42BA-BD75-459C235C3768}" destId="{566FC2D4-8663-4FA9-97AA-3B58A78F8476}" srcOrd="0" destOrd="0" parTransId="{270EAD5C-9688-41FC-AFB6-35B6F6C665E8}" sibTransId="{3B07144A-B4EA-4236-BCFC-9FE3DCC077E1}"/>
    <dgm:cxn modelId="{8F730C8A-AC97-4729-9EE1-67BBEFD17DFB}" type="presOf" srcId="{5EA673BF-4F2F-41E5-97F0-26161A9B5107}" destId="{36F0A690-BBB5-4598-8061-F949E0959C5D}" srcOrd="0" destOrd="0" presId="urn:microsoft.com/office/officeart/2005/8/layout/hierarchy4"/>
    <dgm:cxn modelId="{24101212-719F-460A-85D6-E203FE524061}" type="presOf" srcId="{372444C1-F3A7-4531-9067-42F3EC4B395E}" destId="{FA790D16-DB6D-4E85-A56C-EAA26D352858}" srcOrd="0" destOrd="0" presId="urn:microsoft.com/office/officeart/2005/8/layout/hierarchy4"/>
    <dgm:cxn modelId="{E0F54D79-6707-445E-BAD0-2F08EE82963E}" srcId="{4754496C-5EED-461E-8F10-2A0099C6F924}" destId="{372444C1-F3A7-4531-9067-42F3EC4B395E}" srcOrd="0" destOrd="0" parTransId="{BF4AD90B-8445-4CED-9D57-B495230C6BBC}" sibTransId="{0709A8FE-C6BA-4CCA-BE33-18EEBA0373FF}"/>
    <dgm:cxn modelId="{AA51BF5B-E7A6-4745-844D-045BDD57BDA8}" srcId="{566FC2D4-8663-4FA9-97AA-3B58A78F8476}" destId="{4754496C-5EED-461E-8F10-2A0099C6F924}" srcOrd="0" destOrd="0" parTransId="{C3B6130C-B855-424F-89B4-14B3251C6A46}" sibTransId="{890E676D-FD37-4824-9B39-F1149AD94C8B}"/>
    <dgm:cxn modelId="{156D4218-6DA1-426D-B26A-86871840EAE8}" type="presOf" srcId="{0EFFA931-1323-42BA-BD75-459C235C3768}" destId="{6C9D3CAB-6EE4-446F-8147-E5DDDA9D83EB}" srcOrd="0" destOrd="0" presId="urn:microsoft.com/office/officeart/2005/8/layout/hierarchy4"/>
    <dgm:cxn modelId="{6574B57E-8F1E-4B69-A5EC-FDF53532A313}" type="presParOf" srcId="{6C9D3CAB-6EE4-446F-8147-E5DDDA9D83EB}" destId="{4A3D0B49-6AEB-4623-B006-CD8BD61CA585}" srcOrd="0" destOrd="0" presId="urn:microsoft.com/office/officeart/2005/8/layout/hierarchy4"/>
    <dgm:cxn modelId="{2C0D87B8-0089-4294-9AE9-6794D3274175}" type="presParOf" srcId="{4A3D0B49-6AEB-4623-B006-CD8BD61CA585}" destId="{E541E88E-F925-4F18-B13C-B1564EBC167E}" srcOrd="0" destOrd="0" presId="urn:microsoft.com/office/officeart/2005/8/layout/hierarchy4"/>
    <dgm:cxn modelId="{D3150234-1761-48CB-8959-675D207D5902}" type="presParOf" srcId="{4A3D0B49-6AEB-4623-B006-CD8BD61CA585}" destId="{E12F4F50-D6F6-4A4B-BC33-95DC270C66D9}" srcOrd="1" destOrd="0" presId="urn:microsoft.com/office/officeart/2005/8/layout/hierarchy4"/>
    <dgm:cxn modelId="{8AE26358-5F16-4294-B1BC-A6221CF7C023}" type="presParOf" srcId="{4A3D0B49-6AEB-4623-B006-CD8BD61CA585}" destId="{35CC109A-F965-41A0-A02B-5F12D19F797E}" srcOrd="2" destOrd="0" presId="urn:microsoft.com/office/officeart/2005/8/layout/hierarchy4"/>
    <dgm:cxn modelId="{4F3DE987-55F2-40B1-887D-63268420735E}" type="presParOf" srcId="{35CC109A-F965-41A0-A02B-5F12D19F797E}" destId="{2B6406E0-B6E1-47B7-B1CC-FADFD2D9728C}" srcOrd="0" destOrd="0" presId="urn:microsoft.com/office/officeart/2005/8/layout/hierarchy4"/>
    <dgm:cxn modelId="{C06B41A9-418C-46EF-900D-9E4D2BD79864}" type="presParOf" srcId="{2B6406E0-B6E1-47B7-B1CC-FADFD2D9728C}" destId="{FAE940AD-81D6-4237-94E6-1D7FDD489C5D}" srcOrd="0" destOrd="0" presId="urn:microsoft.com/office/officeart/2005/8/layout/hierarchy4"/>
    <dgm:cxn modelId="{B7FB7F9E-849E-47A0-B887-373D8776701D}" type="presParOf" srcId="{2B6406E0-B6E1-47B7-B1CC-FADFD2D9728C}" destId="{9D738233-B1FD-45F1-B64B-77F0B9AE8C34}" srcOrd="1" destOrd="0" presId="urn:microsoft.com/office/officeart/2005/8/layout/hierarchy4"/>
    <dgm:cxn modelId="{46D419C4-1CBA-477B-9419-5B337E932B3D}" type="presParOf" srcId="{2B6406E0-B6E1-47B7-B1CC-FADFD2D9728C}" destId="{15ED411D-9319-4DFD-92ED-0A2377EBB75F}" srcOrd="2" destOrd="0" presId="urn:microsoft.com/office/officeart/2005/8/layout/hierarchy4"/>
    <dgm:cxn modelId="{50BAF864-369E-4D3A-B466-3C720BD6598F}" type="presParOf" srcId="{15ED411D-9319-4DFD-92ED-0A2377EBB75F}" destId="{691D6C36-91AD-4AB6-8F51-F8654256116D}" srcOrd="0" destOrd="0" presId="urn:microsoft.com/office/officeart/2005/8/layout/hierarchy4"/>
    <dgm:cxn modelId="{C9CB9971-421C-451E-8314-6FF589215E29}" type="presParOf" srcId="{691D6C36-91AD-4AB6-8F51-F8654256116D}" destId="{FA790D16-DB6D-4E85-A56C-EAA26D352858}" srcOrd="0" destOrd="0" presId="urn:microsoft.com/office/officeart/2005/8/layout/hierarchy4"/>
    <dgm:cxn modelId="{B31BA272-8C62-4DF6-9501-DA4D9622C0DE}" type="presParOf" srcId="{691D6C36-91AD-4AB6-8F51-F8654256116D}" destId="{06A5CB48-CD93-41E3-8E69-6348DD8FC802}" srcOrd="1" destOrd="0" presId="urn:microsoft.com/office/officeart/2005/8/layout/hierarchy4"/>
    <dgm:cxn modelId="{9B28C286-3D63-4E76-8E57-7EE8C828D457}" type="presParOf" srcId="{15ED411D-9319-4DFD-92ED-0A2377EBB75F}" destId="{54B0A9FA-932E-45B8-A7B6-18FF2D46694D}" srcOrd="1" destOrd="0" presId="urn:microsoft.com/office/officeart/2005/8/layout/hierarchy4"/>
    <dgm:cxn modelId="{C44C81BA-6D8E-45E1-95AE-3C8963AD6AFF}" type="presParOf" srcId="{15ED411D-9319-4DFD-92ED-0A2377EBB75F}" destId="{4DD50918-5836-4A01-AD97-ADF6D0F97968}" srcOrd="2" destOrd="0" presId="urn:microsoft.com/office/officeart/2005/8/layout/hierarchy4"/>
    <dgm:cxn modelId="{5A60741E-D8AF-4A25-8238-E019710D819C}" type="presParOf" srcId="{4DD50918-5836-4A01-AD97-ADF6D0F97968}" destId="{36F0A690-BBB5-4598-8061-F949E0959C5D}" srcOrd="0" destOrd="0" presId="urn:microsoft.com/office/officeart/2005/8/layout/hierarchy4"/>
    <dgm:cxn modelId="{69A7C6C2-2FF5-493D-851C-625A3190F9A4}" type="presParOf" srcId="{4DD50918-5836-4A01-AD97-ADF6D0F97968}" destId="{FCE79DD1-96BE-416A-AB92-6B49DE2297A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1BC68-A6F8-4F33-80E6-4A201547C435}" type="doc">
      <dgm:prSet loTypeId="urn:microsoft.com/office/officeart/2005/8/layout/hProcess9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6026864-09D8-4E1A-9F2F-B61936DECB66}">
      <dgm:prSet phldrT="[Текст]"/>
      <dgm:spPr/>
      <dgm:t>
        <a:bodyPr/>
        <a:lstStyle/>
        <a:p>
          <a:r>
            <a:rPr lang="ru-RU"/>
            <a:t>Подготовительный</a:t>
          </a:r>
        </a:p>
      </dgm:t>
    </dgm:pt>
    <dgm:pt modelId="{37782903-D8FA-41DE-A688-A61D9CC20ABD}" type="parTrans" cxnId="{864FE054-A463-46AA-98B2-61226D2FD7E2}">
      <dgm:prSet/>
      <dgm:spPr/>
      <dgm:t>
        <a:bodyPr/>
        <a:lstStyle/>
        <a:p>
          <a:endParaRPr lang="ru-RU"/>
        </a:p>
      </dgm:t>
    </dgm:pt>
    <dgm:pt modelId="{88413985-B8E5-49BA-9CEA-7DFE25FBBBD2}" type="sibTrans" cxnId="{864FE054-A463-46AA-98B2-61226D2FD7E2}">
      <dgm:prSet/>
      <dgm:spPr/>
      <dgm:t>
        <a:bodyPr/>
        <a:lstStyle/>
        <a:p>
          <a:endParaRPr lang="ru-RU"/>
        </a:p>
      </dgm:t>
    </dgm:pt>
    <dgm:pt modelId="{AC86E8AB-AD55-47C6-B7B8-A3061233DBB0}">
      <dgm:prSet phldrT="[Текст]"/>
      <dgm:spPr/>
      <dgm:t>
        <a:bodyPr/>
        <a:lstStyle/>
        <a:p>
          <a:r>
            <a:rPr lang="ru-RU"/>
            <a:t>создание условий</a:t>
          </a:r>
        </a:p>
      </dgm:t>
    </dgm:pt>
    <dgm:pt modelId="{25532879-9231-4DD9-8465-3440F2507F3A}" type="parTrans" cxnId="{AB850766-6D09-4813-B31A-70FC5E923C7B}">
      <dgm:prSet/>
      <dgm:spPr/>
      <dgm:t>
        <a:bodyPr/>
        <a:lstStyle/>
        <a:p>
          <a:endParaRPr lang="ru-RU"/>
        </a:p>
      </dgm:t>
    </dgm:pt>
    <dgm:pt modelId="{B4603749-9BE3-405D-B2C5-EAC4AACB4205}" type="sibTrans" cxnId="{AB850766-6D09-4813-B31A-70FC5E923C7B}">
      <dgm:prSet/>
      <dgm:spPr/>
      <dgm:t>
        <a:bodyPr/>
        <a:lstStyle/>
        <a:p>
          <a:endParaRPr lang="ru-RU"/>
        </a:p>
      </dgm:t>
    </dgm:pt>
    <dgm:pt modelId="{2298B3AE-D7CD-4F44-B59D-F6FDE4A7C485}">
      <dgm:prSet phldrT="[Текст]"/>
      <dgm:spPr/>
      <dgm:t>
        <a:bodyPr/>
        <a:lstStyle/>
        <a:p>
          <a:r>
            <a:rPr lang="ru-RU"/>
            <a:t>Основной</a:t>
          </a:r>
        </a:p>
      </dgm:t>
    </dgm:pt>
    <dgm:pt modelId="{0747FEF0-6D00-478C-91D8-680433169A61}" type="parTrans" cxnId="{F8580895-61B6-41F3-ADE1-F699B5A2A379}">
      <dgm:prSet/>
      <dgm:spPr/>
      <dgm:t>
        <a:bodyPr/>
        <a:lstStyle/>
        <a:p>
          <a:endParaRPr lang="ru-RU"/>
        </a:p>
      </dgm:t>
    </dgm:pt>
    <dgm:pt modelId="{7C1B0DFD-139F-44F5-8FBA-B72EE3984949}" type="sibTrans" cxnId="{F8580895-61B6-41F3-ADE1-F699B5A2A379}">
      <dgm:prSet/>
      <dgm:spPr/>
      <dgm:t>
        <a:bodyPr/>
        <a:lstStyle/>
        <a:p>
          <a:endParaRPr lang="ru-RU"/>
        </a:p>
      </dgm:t>
    </dgm:pt>
    <dgm:pt modelId="{8ADE3404-CE7E-41E1-8B20-FF2CE87711AC}">
      <dgm:prSet phldrT="[Текст]"/>
      <dgm:spPr/>
      <dgm:t>
        <a:bodyPr/>
        <a:lstStyle/>
        <a:p>
          <a:r>
            <a:rPr lang="ru-RU"/>
            <a:t>предоставление полной информации, обсуждение, согласование</a:t>
          </a:r>
        </a:p>
      </dgm:t>
    </dgm:pt>
    <dgm:pt modelId="{0390B099-9C47-4EAD-98CE-DD1F2896D142}" type="parTrans" cxnId="{860FF09E-C5AF-4B42-B11C-D246FD7DC6E3}">
      <dgm:prSet/>
      <dgm:spPr/>
      <dgm:t>
        <a:bodyPr/>
        <a:lstStyle/>
        <a:p>
          <a:endParaRPr lang="ru-RU"/>
        </a:p>
      </dgm:t>
    </dgm:pt>
    <dgm:pt modelId="{E9D4E77B-D53E-45AF-BB7A-1E0496BC9220}" type="sibTrans" cxnId="{860FF09E-C5AF-4B42-B11C-D246FD7DC6E3}">
      <dgm:prSet/>
      <dgm:spPr/>
      <dgm:t>
        <a:bodyPr/>
        <a:lstStyle/>
        <a:p>
          <a:endParaRPr lang="ru-RU"/>
        </a:p>
      </dgm:t>
    </dgm:pt>
    <dgm:pt modelId="{AC7148EA-5A36-4235-96BA-F7A98F6B2889}">
      <dgm:prSet phldrT="[Текст]"/>
      <dgm:spPr/>
      <dgm:t>
        <a:bodyPr/>
        <a:lstStyle/>
        <a:p>
          <a:r>
            <a:rPr lang="ru-RU"/>
            <a:t>Заключительный</a:t>
          </a:r>
        </a:p>
      </dgm:t>
    </dgm:pt>
    <dgm:pt modelId="{6514EEB4-0858-4ACB-8B0B-F7C5CF28EE53}" type="parTrans" cxnId="{5DE325DE-22C2-456C-A037-78AFEED6FC9D}">
      <dgm:prSet/>
      <dgm:spPr/>
      <dgm:t>
        <a:bodyPr/>
        <a:lstStyle/>
        <a:p>
          <a:endParaRPr lang="ru-RU"/>
        </a:p>
      </dgm:t>
    </dgm:pt>
    <dgm:pt modelId="{8975B0B0-7096-41A6-9A24-06D278DA8579}" type="sibTrans" cxnId="{5DE325DE-22C2-456C-A037-78AFEED6FC9D}">
      <dgm:prSet/>
      <dgm:spPr/>
      <dgm:t>
        <a:bodyPr/>
        <a:lstStyle/>
        <a:p>
          <a:endParaRPr lang="ru-RU"/>
        </a:p>
      </dgm:t>
    </dgm:pt>
    <dgm:pt modelId="{4177B9EA-B2C9-4ED8-922A-A0B3A4516B43}">
      <dgm:prSet phldrT="[Текст]"/>
      <dgm:spPr/>
      <dgm:t>
        <a:bodyPr/>
        <a:lstStyle/>
        <a:p>
          <a:r>
            <a:rPr lang="ru-RU"/>
            <a:t>оценка результата</a:t>
          </a:r>
        </a:p>
      </dgm:t>
    </dgm:pt>
    <dgm:pt modelId="{868CF331-7E49-4C07-9807-84682A377AD3}" type="parTrans" cxnId="{D5F859DD-49E7-4100-A0B3-263BF12F3F73}">
      <dgm:prSet/>
      <dgm:spPr/>
      <dgm:t>
        <a:bodyPr/>
        <a:lstStyle/>
        <a:p>
          <a:endParaRPr lang="ru-RU"/>
        </a:p>
      </dgm:t>
    </dgm:pt>
    <dgm:pt modelId="{5097BD9F-9E25-43A7-AFD5-A8822773527D}" type="sibTrans" cxnId="{D5F859DD-49E7-4100-A0B3-263BF12F3F73}">
      <dgm:prSet/>
      <dgm:spPr/>
      <dgm:t>
        <a:bodyPr/>
        <a:lstStyle/>
        <a:p>
          <a:endParaRPr lang="ru-RU"/>
        </a:p>
      </dgm:t>
    </dgm:pt>
    <dgm:pt modelId="{19E70D44-CA40-41F8-BAAD-FE6E89CF06BC}">
      <dgm:prSet phldrT="[Текст]"/>
      <dgm:spPr/>
      <dgm:t>
        <a:bodyPr/>
        <a:lstStyle/>
        <a:p>
          <a:r>
            <a:rPr lang="ru-RU"/>
            <a:t>принятие решения об оказании услуги, изучение ситуации</a:t>
          </a:r>
        </a:p>
      </dgm:t>
    </dgm:pt>
    <dgm:pt modelId="{73568602-BBDB-4D11-AE0A-CFB0208BF511}" type="parTrans" cxnId="{8E4A218F-FA12-4729-80BF-A1A068F21555}">
      <dgm:prSet/>
      <dgm:spPr/>
      <dgm:t>
        <a:bodyPr/>
        <a:lstStyle/>
        <a:p>
          <a:endParaRPr lang="ru-RU"/>
        </a:p>
      </dgm:t>
    </dgm:pt>
    <dgm:pt modelId="{26B96725-EBC4-4AC6-9222-E0B1139A8881}" type="sibTrans" cxnId="{8E4A218F-FA12-4729-80BF-A1A068F21555}">
      <dgm:prSet/>
      <dgm:spPr/>
      <dgm:t>
        <a:bodyPr/>
        <a:lstStyle/>
        <a:p>
          <a:endParaRPr lang="ru-RU"/>
        </a:p>
      </dgm:t>
    </dgm:pt>
    <dgm:pt modelId="{B52F18D8-027E-43F1-A789-30A392D93D75}">
      <dgm:prSet phldrT="[Текст]"/>
      <dgm:spPr/>
      <dgm:t>
        <a:bodyPr/>
        <a:lstStyle/>
        <a:p>
          <a:r>
            <a:rPr lang="ru-RU"/>
            <a:t>оформление документации</a:t>
          </a:r>
        </a:p>
      </dgm:t>
    </dgm:pt>
    <dgm:pt modelId="{4E757A64-4DC9-46E5-8AB4-273E17C39842}" type="parTrans" cxnId="{9EAED72E-2818-40AF-95F5-95A32838709E}">
      <dgm:prSet/>
      <dgm:spPr/>
      <dgm:t>
        <a:bodyPr/>
        <a:lstStyle/>
        <a:p>
          <a:endParaRPr lang="ru-RU"/>
        </a:p>
      </dgm:t>
    </dgm:pt>
    <dgm:pt modelId="{CD00BA08-669E-4F30-A6E6-321C9ED0CF9B}" type="sibTrans" cxnId="{9EAED72E-2818-40AF-95F5-95A32838709E}">
      <dgm:prSet/>
      <dgm:spPr/>
      <dgm:t>
        <a:bodyPr/>
        <a:lstStyle/>
        <a:p>
          <a:endParaRPr lang="ru-RU"/>
        </a:p>
      </dgm:t>
    </dgm:pt>
    <dgm:pt modelId="{F3B01FE1-68F7-4A7E-AACA-E856E1F76BA6}">
      <dgm:prSet phldrT="[Текст]"/>
      <dgm:spPr/>
      <dgm:t>
        <a:bodyPr/>
        <a:lstStyle/>
        <a:p>
          <a:r>
            <a:rPr lang="ru-RU"/>
            <a:t>психоэмоционалная подготовка получателя, мотивация</a:t>
          </a:r>
        </a:p>
      </dgm:t>
    </dgm:pt>
    <dgm:pt modelId="{141812A1-4DCA-4073-BD60-5F644B82DE3F}" type="parTrans" cxnId="{07B71B40-1A1D-45B4-AB8D-3BE69FBBCFDC}">
      <dgm:prSet/>
      <dgm:spPr/>
      <dgm:t>
        <a:bodyPr/>
        <a:lstStyle/>
        <a:p>
          <a:endParaRPr lang="ru-RU"/>
        </a:p>
      </dgm:t>
    </dgm:pt>
    <dgm:pt modelId="{65A72A4C-F7DA-4ED5-B48A-9AB7354A7996}" type="sibTrans" cxnId="{07B71B40-1A1D-45B4-AB8D-3BE69FBBCFDC}">
      <dgm:prSet/>
      <dgm:spPr/>
      <dgm:t>
        <a:bodyPr/>
        <a:lstStyle/>
        <a:p>
          <a:endParaRPr lang="ru-RU"/>
        </a:p>
      </dgm:t>
    </dgm:pt>
    <dgm:pt modelId="{902AB0D0-03C9-4C1A-A9A8-2BD6FAA2636B}">
      <dgm:prSet phldrT="[Текст]"/>
      <dgm:spPr/>
      <dgm:t>
        <a:bodyPr/>
        <a:lstStyle/>
        <a:p>
          <a:r>
            <a:rPr lang="ru-RU"/>
            <a:t>оказание улуги согласно техологии, алгоритму</a:t>
          </a:r>
        </a:p>
      </dgm:t>
    </dgm:pt>
    <dgm:pt modelId="{044A010B-D395-42D3-B150-793306B7AA82}" type="parTrans" cxnId="{F3D8343E-44C2-4727-8DE5-18CA1DF783A0}">
      <dgm:prSet/>
      <dgm:spPr/>
      <dgm:t>
        <a:bodyPr/>
        <a:lstStyle/>
        <a:p>
          <a:endParaRPr lang="ru-RU"/>
        </a:p>
      </dgm:t>
    </dgm:pt>
    <dgm:pt modelId="{81268383-C90B-4537-9F9E-67BC820D9A1D}" type="sibTrans" cxnId="{F3D8343E-44C2-4727-8DE5-18CA1DF783A0}">
      <dgm:prSet/>
      <dgm:spPr/>
      <dgm:t>
        <a:bodyPr/>
        <a:lstStyle/>
        <a:p>
          <a:endParaRPr lang="ru-RU"/>
        </a:p>
      </dgm:t>
    </dgm:pt>
    <dgm:pt modelId="{257EDAB8-A300-457C-A59B-E5FEA26D0CD9}">
      <dgm:prSet phldrT="[Текст]"/>
      <dgm:spPr/>
      <dgm:t>
        <a:bodyPr/>
        <a:lstStyle/>
        <a:p>
          <a:r>
            <a:rPr lang="ru-RU"/>
            <a:t>определение удовлетворенности получателя</a:t>
          </a:r>
        </a:p>
      </dgm:t>
    </dgm:pt>
    <dgm:pt modelId="{F7C620DE-B1C8-4BEE-B814-E45B7AD7420D}" type="parTrans" cxnId="{9ABC45F1-9821-4743-A71F-10AAC1F0F882}">
      <dgm:prSet/>
      <dgm:spPr/>
      <dgm:t>
        <a:bodyPr/>
        <a:lstStyle/>
        <a:p>
          <a:endParaRPr lang="ru-RU"/>
        </a:p>
      </dgm:t>
    </dgm:pt>
    <dgm:pt modelId="{C21F6749-2F90-4690-94F8-21B67EFE4BC2}" type="sibTrans" cxnId="{9ABC45F1-9821-4743-A71F-10AAC1F0F882}">
      <dgm:prSet/>
      <dgm:spPr/>
      <dgm:t>
        <a:bodyPr/>
        <a:lstStyle/>
        <a:p>
          <a:endParaRPr lang="ru-RU"/>
        </a:p>
      </dgm:t>
    </dgm:pt>
    <dgm:pt modelId="{D5512CB3-150B-4562-9FC6-9672B8FE2641}" type="pres">
      <dgm:prSet presAssocID="{E2B1BC68-A6F8-4F33-80E6-4A201547C43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EA4ABD-A212-4FFF-969A-C9554765EDAB}" type="pres">
      <dgm:prSet presAssocID="{E2B1BC68-A6F8-4F33-80E6-4A201547C435}" presName="arrow" presStyleLbl="bgShp" presStyleIdx="0" presStyleCnt="1"/>
      <dgm:spPr/>
      <dgm:t>
        <a:bodyPr/>
        <a:lstStyle/>
        <a:p>
          <a:endParaRPr lang="be-BY"/>
        </a:p>
      </dgm:t>
    </dgm:pt>
    <dgm:pt modelId="{8329EE9D-9399-496F-9048-19E3A5E47643}" type="pres">
      <dgm:prSet presAssocID="{E2B1BC68-A6F8-4F33-80E6-4A201547C435}" presName="linearProcess" presStyleCnt="0"/>
      <dgm:spPr/>
      <dgm:t>
        <a:bodyPr/>
        <a:lstStyle/>
        <a:p>
          <a:endParaRPr lang="be-BY"/>
        </a:p>
      </dgm:t>
    </dgm:pt>
    <dgm:pt modelId="{E2568C1D-DA9F-4582-9023-9070AA9D449E}" type="pres">
      <dgm:prSet presAssocID="{46026864-09D8-4E1A-9F2F-B61936DECB6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30E53-1BFE-44FF-A30B-4098BB9C806E}" type="pres">
      <dgm:prSet presAssocID="{88413985-B8E5-49BA-9CEA-7DFE25FBBBD2}" presName="sibTrans" presStyleCnt="0"/>
      <dgm:spPr/>
      <dgm:t>
        <a:bodyPr/>
        <a:lstStyle/>
        <a:p>
          <a:endParaRPr lang="be-BY"/>
        </a:p>
      </dgm:t>
    </dgm:pt>
    <dgm:pt modelId="{0D22110C-CF56-4023-8D4B-D31185065F51}" type="pres">
      <dgm:prSet presAssocID="{2298B3AE-D7CD-4F44-B59D-F6FDE4A7C48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DEBAD-CDD6-4156-9800-0DABA4D2706F}" type="pres">
      <dgm:prSet presAssocID="{7C1B0DFD-139F-44F5-8FBA-B72EE3984949}" presName="sibTrans" presStyleCnt="0"/>
      <dgm:spPr/>
      <dgm:t>
        <a:bodyPr/>
        <a:lstStyle/>
        <a:p>
          <a:endParaRPr lang="be-BY"/>
        </a:p>
      </dgm:t>
    </dgm:pt>
    <dgm:pt modelId="{E9B1A1AE-CC17-4CB8-B996-96388FD2E5E9}" type="pres">
      <dgm:prSet presAssocID="{AC7148EA-5A36-4235-96BA-F7A98F6B288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CA67DB-3B59-4ABC-A819-74EBFE881FAB}" type="presOf" srcId="{F3B01FE1-68F7-4A7E-AACA-E856E1F76BA6}" destId="{0D22110C-CF56-4023-8D4B-D31185065F51}" srcOrd="0" destOrd="2" presId="urn:microsoft.com/office/officeart/2005/8/layout/hProcess9"/>
    <dgm:cxn modelId="{7C0B165A-2F1E-455A-B261-6CB04DF253C2}" type="presOf" srcId="{4177B9EA-B2C9-4ED8-922A-A0B3A4516B43}" destId="{E9B1A1AE-CC17-4CB8-B996-96388FD2E5E9}" srcOrd="0" destOrd="1" presId="urn:microsoft.com/office/officeart/2005/8/layout/hProcess9"/>
    <dgm:cxn modelId="{DF116FDD-F5ED-4BFA-9E08-E4F2E9401F32}" type="presOf" srcId="{AC7148EA-5A36-4235-96BA-F7A98F6B2889}" destId="{E9B1A1AE-CC17-4CB8-B996-96388FD2E5E9}" srcOrd="0" destOrd="0" presId="urn:microsoft.com/office/officeart/2005/8/layout/hProcess9"/>
    <dgm:cxn modelId="{F8580895-61B6-41F3-ADE1-F699B5A2A379}" srcId="{E2B1BC68-A6F8-4F33-80E6-4A201547C435}" destId="{2298B3AE-D7CD-4F44-B59D-F6FDE4A7C485}" srcOrd="1" destOrd="0" parTransId="{0747FEF0-6D00-478C-91D8-680433169A61}" sibTransId="{7C1B0DFD-139F-44F5-8FBA-B72EE3984949}"/>
    <dgm:cxn modelId="{9ABC45F1-9821-4743-A71F-10AAC1F0F882}" srcId="{AC7148EA-5A36-4235-96BA-F7A98F6B2889}" destId="{257EDAB8-A300-457C-A59B-E5FEA26D0CD9}" srcOrd="1" destOrd="0" parTransId="{F7C620DE-B1C8-4BEE-B814-E45B7AD7420D}" sibTransId="{C21F6749-2F90-4690-94F8-21B67EFE4BC2}"/>
    <dgm:cxn modelId="{084C88D6-182A-487D-ACFF-5A2492099461}" type="presOf" srcId="{902AB0D0-03C9-4C1A-A9A8-2BD6FAA2636B}" destId="{0D22110C-CF56-4023-8D4B-D31185065F51}" srcOrd="0" destOrd="3" presId="urn:microsoft.com/office/officeart/2005/8/layout/hProcess9"/>
    <dgm:cxn modelId="{5DE325DE-22C2-456C-A037-78AFEED6FC9D}" srcId="{E2B1BC68-A6F8-4F33-80E6-4A201547C435}" destId="{AC7148EA-5A36-4235-96BA-F7A98F6B2889}" srcOrd="2" destOrd="0" parTransId="{6514EEB4-0858-4ACB-8B0B-F7C5CF28EE53}" sibTransId="{8975B0B0-7096-41A6-9A24-06D278DA8579}"/>
    <dgm:cxn modelId="{8E4A218F-FA12-4729-80BF-A1A068F21555}" srcId="{46026864-09D8-4E1A-9F2F-B61936DECB66}" destId="{19E70D44-CA40-41F8-BAAD-FE6E89CF06BC}" srcOrd="1" destOrd="0" parTransId="{73568602-BBDB-4D11-AE0A-CFB0208BF511}" sibTransId="{26B96725-EBC4-4AC6-9222-E0B1139A8881}"/>
    <dgm:cxn modelId="{8A3F8E4A-2A1A-4DD7-87C1-091839387C82}" type="presOf" srcId="{8ADE3404-CE7E-41E1-8B20-FF2CE87711AC}" destId="{0D22110C-CF56-4023-8D4B-D31185065F51}" srcOrd="0" destOrd="1" presId="urn:microsoft.com/office/officeart/2005/8/layout/hProcess9"/>
    <dgm:cxn modelId="{BFA7C494-BA7E-4E1D-AB6C-FC962D2CB9E8}" type="presOf" srcId="{E2B1BC68-A6F8-4F33-80E6-4A201547C435}" destId="{D5512CB3-150B-4562-9FC6-9672B8FE2641}" srcOrd="0" destOrd="0" presId="urn:microsoft.com/office/officeart/2005/8/layout/hProcess9"/>
    <dgm:cxn modelId="{D5F859DD-49E7-4100-A0B3-263BF12F3F73}" srcId="{AC7148EA-5A36-4235-96BA-F7A98F6B2889}" destId="{4177B9EA-B2C9-4ED8-922A-A0B3A4516B43}" srcOrd="0" destOrd="0" parTransId="{868CF331-7E49-4C07-9807-84682A377AD3}" sibTransId="{5097BD9F-9E25-43A7-AFD5-A8822773527D}"/>
    <dgm:cxn modelId="{3BF030BE-2B3B-4DA3-A4BE-E39DB874A3CA}" type="presOf" srcId="{2298B3AE-D7CD-4F44-B59D-F6FDE4A7C485}" destId="{0D22110C-CF56-4023-8D4B-D31185065F51}" srcOrd="0" destOrd="0" presId="urn:microsoft.com/office/officeart/2005/8/layout/hProcess9"/>
    <dgm:cxn modelId="{AB850766-6D09-4813-B31A-70FC5E923C7B}" srcId="{46026864-09D8-4E1A-9F2F-B61936DECB66}" destId="{AC86E8AB-AD55-47C6-B7B8-A3061233DBB0}" srcOrd="0" destOrd="0" parTransId="{25532879-9231-4DD9-8465-3440F2507F3A}" sibTransId="{B4603749-9BE3-405D-B2C5-EAC4AACB4205}"/>
    <dgm:cxn modelId="{FA870ADD-F329-4609-8ADD-5709D55F9D8B}" type="presOf" srcId="{B52F18D8-027E-43F1-A789-30A392D93D75}" destId="{E2568C1D-DA9F-4582-9023-9070AA9D449E}" srcOrd="0" destOrd="3" presId="urn:microsoft.com/office/officeart/2005/8/layout/hProcess9"/>
    <dgm:cxn modelId="{5BFB8517-08D3-418B-8CCD-62F05B7C9913}" type="presOf" srcId="{AC86E8AB-AD55-47C6-B7B8-A3061233DBB0}" destId="{E2568C1D-DA9F-4582-9023-9070AA9D449E}" srcOrd="0" destOrd="1" presId="urn:microsoft.com/office/officeart/2005/8/layout/hProcess9"/>
    <dgm:cxn modelId="{7D3BD9CA-9C62-42D2-97CB-05F909899E91}" type="presOf" srcId="{257EDAB8-A300-457C-A59B-E5FEA26D0CD9}" destId="{E9B1A1AE-CC17-4CB8-B996-96388FD2E5E9}" srcOrd="0" destOrd="2" presId="urn:microsoft.com/office/officeart/2005/8/layout/hProcess9"/>
    <dgm:cxn modelId="{9EAED72E-2818-40AF-95F5-95A32838709E}" srcId="{46026864-09D8-4E1A-9F2F-B61936DECB66}" destId="{B52F18D8-027E-43F1-A789-30A392D93D75}" srcOrd="2" destOrd="0" parTransId="{4E757A64-4DC9-46E5-8AB4-273E17C39842}" sibTransId="{CD00BA08-669E-4F30-A6E6-321C9ED0CF9B}"/>
    <dgm:cxn modelId="{F3D8343E-44C2-4727-8DE5-18CA1DF783A0}" srcId="{2298B3AE-D7CD-4F44-B59D-F6FDE4A7C485}" destId="{902AB0D0-03C9-4C1A-A9A8-2BD6FAA2636B}" srcOrd="2" destOrd="0" parTransId="{044A010B-D395-42D3-B150-793306B7AA82}" sibTransId="{81268383-C90B-4537-9F9E-67BC820D9A1D}"/>
    <dgm:cxn modelId="{C5CB0F66-7421-4933-B929-1F232BA2DBC6}" type="presOf" srcId="{19E70D44-CA40-41F8-BAAD-FE6E89CF06BC}" destId="{E2568C1D-DA9F-4582-9023-9070AA9D449E}" srcOrd="0" destOrd="2" presId="urn:microsoft.com/office/officeart/2005/8/layout/hProcess9"/>
    <dgm:cxn modelId="{868103D7-4256-4F3F-BAAC-AE53A2EADAC3}" type="presOf" srcId="{46026864-09D8-4E1A-9F2F-B61936DECB66}" destId="{E2568C1D-DA9F-4582-9023-9070AA9D449E}" srcOrd="0" destOrd="0" presId="urn:microsoft.com/office/officeart/2005/8/layout/hProcess9"/>
    <dgm:cxn modelId="{07B71B40-1A1D-45B4-AB8D-3BE69FBBCFDC}" srcId="{2298B3AE-D7CD-4F44-B59D-F6FDE4A7C485}" destId="{F3B01FE1-68F7-4A7E-AACA-E856E1F76BA6}" srcOrd="1" destOrd="0" parTransId="{141812A1-4DCA-4073-BD60-5F644B82DE3F}" sibTransId="{65A72A4C-F7DA-4ED5-B48A-9AB7354A7996}"/>
    <dgm:cxn modelId="{864FE054-A463-46AA-98B2-61226D2FD7E2}" srcId="{E2B1BC68-A6F8-4F33-80E6-4A201547C435}" destId="{46026864-09D8-4E1A-9F2F-B61936DECB66}" srcOrd="0" destOrd="0" parTransId="{37782903-D8FA-41DE-A688-A61D9CC20ABD}" sibTransId="{88413985-B8E5-49BA-9CEA-7DFE25FBBBD2}"/>
    <dgm:cxn modelId="{860FF09E-C5AF-4B42-B11C-D246FD7DC6E3}" srcId="{2298B3AE-D7CD-4F44-B59D-F6FDE4A7C485}" destId="{8ADE3404-CE7E-41E1-8B20-FF2CE87711AC}" srcOrd="0" destOrd="0" parTransId="{0390B099-9C47-4EAD-98CE-DD1F2896D142}" sibTransId="{E9D4E77B-D53E-45AF-BB7A-1E0496BC9220}"/>
    <dgm:cxn modelId="{01A34D66-4C1F-49F5-AF43-838513ECF297}" type="presParOf" srcId="{D5512CB3-150B-4562-9FC6-9672B8FE2641}" destId="{45EA4ABD-A212-4FFF-969A-C9554765EDAB}" srcOrd="0" destOrd="0" presId="urn:microsoft.com/office/officeart/2005/8/layout/hProcess9"/>
    <dgm:cxn modelId="{F5135D9C-126A-4911-81D8-D5FCA22F90AE}" type="presParOf" srcId="{D5512CB3-150B-4562-9FC6-9672B8FE2641}" destId="{8329EE9D-9399-496F-9048-19E3A5E47643}" srcOrd="1" destOrd="0" presId="urn:microsoft.com/office/officeart/2005/8/layout/hProcess9"/>
    <dgm:cxn modelId="{48CBF996-692B-4A94-9E84-4D9AFB282323}" type="presParOf" srcId="{8329EE9D-9399-496F-9048-19E3A5E47643}" destId="{E2568C1D-DA9F-4582-9023-9070AA9D449E}" srcOrd="0" destOrd="0" presId="urn:microsoft.com/office/officeart/2005/8/layout/hProcess9"/>
    <dgm:cxn modelId="{83F71FE0-70CD-4483-B4EA-E20AF5C5CE7A}" type="presParOf" srcId="{8329EE9D-9399-496F-9048-19E3A5E47643}" destId="{3D330E53-1BFE-44FF-A30B-4098BB9C806E}" srcOrd="1" destOrd="0" presId="urn:microsoft.com/office/officeart/2005/8/layout/hProcess9"/>
    <dgm:cxn modelId="{DBD19B42-67E9-41DE-9345-13C75CC149BA}" type="presParOf" srcId="{8329EE9D-9399-496F-9048-19E3A5E47643}" destId="{0D22110C-CF56-4023-8D4B-D31185065F51}" srcOrd="2" destOrd="0" presId="urn:microsoft.com/office/officeart/2005/8/layout/hProcess9"/>
    <dgm:cxn modelId="{3818DA60-DCFD-45A5-818B-B242CBE00D13}" type="presParOf" srcId="{8329EE9D-9399-496F-9048-19E3A5E47643}" destId="{5C2DEBAD-CDD6-4156-9800-0DABA4D2706F}" srcOrd="3" destOrd="0" presId="urn:microsoft.com/office/officeart/2005/8/layout/hProcess9"/>
    <dgm:cxn modelId="{4C3C979F-512A-489F-A300-F9DBB9D8D15D}" type="presParOf" srcId="{8329EE9D-9399-496F-9048-19E3A5E47643}" destId="{E9B1A1AE-CC17-4CB8-B996-96388FD2E5E9}" srcOrd="4" destOrd="0" presId="urn:microsoft.com/office/officeart/2005/8/layout/hProcess9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AD3F73-4D26-467E-9790-B8B7C41FFF8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9519DFE-E7A1-45DA-962E-139134003013}">
      <dgm:prSet phldrT="[Текст]"/>
      <dgm:spPr/>
      <dgm:t>
        <a:bodyPr/>
        <a:lstStyle/>
        <a:p>
          <a:r>
            <a:rPr lang="ru-RU" dirty="0" smtClean="0"/>
            <a:t>полнота</a:t>
          </a:r>
          <a:endParaRPr lang="ru-RU" dirty="0"/>
        </a:p>
      </dgm:t>
    </dgm:pt>
    <dgm:pt modelId="{270E861E-0252-4CE7-B370-E854D6E2A709}" type="parTrans" cxnId="{069C5FBB-3AF0-46DA-A3B2-AAC9BFE96395}">
      <dgm:prSet/>
      <dgm:spPr/>
      <dgm:t>
        <a:bodyPr/>
        <a:lstStyle/>
        <a:p>
          <a:endParaRPr lang="ru-RU"/>
        </a:p>
      </dgm:t>
    </dgm:pt>
    <dgm:pt modelId="{D0753DB0-1450-4DAD-8E97-B0796039E49F}" type="sibTrans" cxnId="{069C5FBB-3AF0-46DA-A3B2-AAC9BFE96395}">
      <dgm:prSet/>
      <dgm:spPr/>
      <dgm:t>
        <a:bodyPr/>
        <a:lstStyle/>
        <a:p>
          <a:endParaRPr lang="ru-RU"/>
        </a:p>
      </dgm:t>
    </dgm:pt>
    <dgm:pt modelId="{E733F991-95DD-49DA-9E9D-A16A2EE8A0D0}">
      <dgm:prSet phldrT="[Текст]" custT="1"/>
      <dgm:spPr/>
      <dgm:t>
        <a:bodyPr/>
        <a:lstStyle/>
        <a:p>
          <a:r>
            <a:rPr lang="ru-RU" sz="1400" dirty="0" smtClean="0"/>
            <a:t>оказание услуги в полном соответствии с составом и объемом (периодичность) действий, предусмотренных договором оказания СУ, а также с учетом соблюдения требований к содержанию и качеству услуги, объему и периодичности согласно установленным нормам и нормативам обеспеченности граждан СУ, а также иными требованиями законодательства Республики Беларусь в области социального обслуживания</a:t>
          </a:r>
          <a:endParaRPr lang="ru-RU" sz="1400" dirty="0"/>
        </a:p>
      </dgm:t>
    </dgm:pt>
    <dgm:pt modelId="{8DA1369A-B39D-42B0-9D69-FAE83B9232C1}" type="parTrans" cxnId="{7CD2502B-73BF-4445-B7AA-88D3DAF9B73C}">
      <dgm:prSet/>
      <dgm:spPr/>
      <dgm:t>
        <a:bodyPr/>
        <a:lstStyle/>
        <a:p>
          <a:endParaRPr lang="ru-RU"/>
        </a:p>
      </dgm:t>
    </dgm:pt>
    <dgm:pt modelId="{B7DF814C-0885-4DFF-9E3B-2496561CE306}" type="sibTrans" cxnId="{7CD2502B-73BF-4445-B7AA-88D3DAF9B73C}">
      <dgm:prSet/>
      <dgm:spPr/>
      <dgm:t>
        <a:bodyPr/>
        <a:lstStyle/>
        <a:p>
          <a:endParaRPr lang="ru-RU"/>
        </a:p>
      </dgm:t>
    </dgm:pt>
    <dgm:pt modelId="{48A00744-2B4F-4A08-A8C7-CC37D739D17F}">
      <dgm:prSet phldrT="[Текст]"/>
      <dgm:spPr/>
      <dgm:t>
        <a:bodyPr/>
        <a:lstStyle/>
        <a:p>
          <a:r>
            <a:rPr lang="ru-RU" dirty="0" smtClean="0"/>
            <a:t>своевременность</a:t>
          </a:r>
          <a:endParaRPr lang="ru-RU" dirty="0"/>
        </a:p>
      </dgm:t>
    </dgm:pt>
    <dgm:pt modelId="{235BE4D8-8C4F-4326-8574-48FE18CD3E89}" type="parTrans" cxnId="{AC65C30B-ED41-4CED-B473-28699F137C5C}">
      <dgm:prSet/>
      <dgm:spPr/>
      <dgm:t>
        <a:bodyPr/>
        <a:lstStyle/>
        <a:p>
          <a:endParaRPr lang="ru-RU"/>
        </a:p>
      </dgm:t>
    </dgm:pt>
    <dgm:pt modelId="{1447CA25-342C-47A5-A129-F4ED928CEFAE}" type="sibTrans" cxnId="{AC65C30B-ED41-4CED-B473-28699F137C5C}">
      <dgm:prSet/>
      <dgm:spPr/>
      <dgm:t>
        <a:bodyPr/>
        <a:lstStyle/>
        <a:p>
          <a:endParaRPr lang="ru-RU"/>
        </a:p>
      </dgm:t>
    </dgm:pt>
    <dgm:pt modelId="{666DC3AE-16F6-4561-82EA-34BBABA8E156}">
      <dgm:prSet phldrT="[Текст]" custT="1"/>
      <dgm:spPr/>
      <dgm:t>
        <a:bodyPr/>
        <a:lstStyle/>
        <a:p>
          <a:r>
            <a:rPr lang="ru-RU" sz="1400" dirty="0" smtClean="0"/>
            <a:t>оказание услуги в соответствии со степенью нуждаемости получателей услуг в сроки, обеспечивающие решение задач по предупреждению, преодолению трудной жизненной ситуации и (или) адаптации к ней, с учетом требований законодательства Республики Беларусь, а также условий договора оказания социальных услуг</a:t>
          </a:r>
          <a:endParaRPr lang="ru-RU" sz="1400" dirty="0"/>
        </a:p>
      </dgm:t>
    </dgm:pt>
    <dgm:pt modelId="{730D1395-C61E-457D-B839-C245FF1D7C66}" type="parTrans" cxnId="{3DD1AB1C-0AB1-4FF2-828B-12EFD5BA5E28}">
      <dgm:prSet/>
      <dgm:spPr/>
      <dgm:t>
        <a:bodyPr/>
        <a:lstStyle/>
        <a:p>
          <a:endParaRPr lang="ru-RU"/>
        </a:p>
      </dgm:t>
    </dgm:pt>
    <dgm:pt modelId="{CED167EB-DB7D-437D-806B-CC2F400E8D44}" type="sibTrans" cxnId="{3DD1AB1C-0AB1-4FF2-828B-12EFD5BA5E28}">
      <dgm:prSet/>
      <dgm:spPr/>
      <dgm:t>
        <a:bodyPr/>
        <a:lstStyle/>
        <a:p>
          <a:endParaRPr lang="ru-RU"/>
        </a:p>
      </dgm:t>
    </dgm:pt>
    <dgm:pt modelId="{35A8D0BE-FE37-436A-99C9-DC3BE219F6BB}">
      <dgm:prSet/>
      <dgm:spPr/>
      <dgm:t>
        <a:bodyPr/>
        <a:lstStyle/>
        <a:p>
          <a:r>
            <a:rPr lang="ru-RU" dirty="0" smtClean="0"/>
            <a:t>комфортность</a:t>
          </a:r>
          <a:endParaRPr lang="ru-RU" dirty="0"/>
        </a:p>
      </dgm:t>
    </dgm:pt>
    <dgm:pt modelId="{50DC889E-BC0F-4464-A2ED-0CC4FB65DE6E}" type="parTrans" cxnId="{9AEAA94A-AB18-4287-A165-9BE797161413}">
      <dgm:prSet/>
      <dgm:spPr/>
      <dgm:t>
        <a:bodyPr/>
        <a:lstStyle/>
        <a:p>
          <a:endParaRPr lang="ru-RU"/>
        </a:p>
      </dgm:t>
    </dgm:pt>
    <dgm:pt modelId="{33EBF62B-ADF7-480A-A0E8-2E50BE38B68D}" type="sibTrans" cxnId="{9AEAA94A-AB18-4287-A165-9BE797161413}">
      <dgm:prSet/>
      <dgm:spPr/>
      <dgm:t>
        <a:bodyPr/>
        <a:lstStyle/>
        <a:p>
          <a:endParaRPr lang="ru-RU"/>
        </a:p>
      </dgm:t>
    </dgm:pt>
    <dgm:pt modelId="{2B784523-5446-4389-AFE1-945751A00575}">
      <dgm:prSet custT="1"/>
      <dgm:spPr/>
      <dgm:t>
        <a:bodyPr/>
        <a:lstStyle/>
        <a:p>
          <a:r>
            <a:rPr lang="ru-RU" sz="1400" dirty="0" smtClean="0"/>
            <a:t>обеспечение удовлетворенности получателей услуг условиями предоставления услуги, организацией процесса ожидания и предоставления услуги, созданной </a:t>
          </a:r>
          <a:r>
            <a:rPr lang="ru-RU" sz="1400" dirty="0" err="1" smtClean="0"/>
            <a:t>безбарьерной</a:t>
          </a:r>
          <a:r>
            <a:rPr lang="ru-RU" sz="1400" dirty="0" smtClean="0"/>
            <a:t> средой, физическим окружением (мебелью, мягким инвентарем, архитектурными решениями и др.), а также психологическим микроклиматом, отношением со стороны лиц, оказывающих услуги</a:t>
          </a:r>
          <a:endParaRPr lang="ru-RU" sz="1400" dirty="0"/>
        </a:p>
      </dgm:t>
    </dgm:pt>
    <dgm:pt modelId="{6A84EC56-0241-4554-8149-EBC0A614E08E}" type="parTrans" cxnId="{1A90415C-21E0-45C3-9F44-4F4F3A98CEE0}">
      <dgm:prSet/>
      <dgm:spPr/>
      <dgm:t>
        <a:bodyPr/>
        <a:lstStyle/>
        <a:p>
          <a:endParaRPr lang="ru-RU"/>
        </a:p>
      </dgm:t>
    </dgm:pt>
    <dgm:pt modelId="{0D8EB55B-6C40-4186-AB40-5F3E0DED734A}" type="sibTrans" cxnId="{1A90415C-21E0-45C3-9F44-4F4F3A98CEE0}">
      <dgm:prSet/>
      <dgm:spPr/>
      <dgm:t>
        <a:bodyPr/>
        <a:lstStyle/>
        <a:p>
          <a:endParaRPr lang="ru-RU"/>
        </a:p>
      </dgm:t>
    </dgm:pt>
    <dgm:pt modelId="{27F9EEA7-1ADC-4AB7-B380-C87CB1A24A15}">
      <dgm:prSet/>
      <dgm:spPr/>
      <dgm:t>
        <a:bodyPr/>
        <a:lstStyle/>
        <a:p>
          <a:r>
            <a:rPr lang="ru-RU" dirty="0" smtClean="0"/>
            <a:t>безопасность</a:t>
          </a:r>
          <a:endParaRPr lang="ru-RU" dirty="0"/>
        </a:p>
      </dgm:t>
    </dgm:pt>
    <dgm:pt modelId="{4A3F5960-DD8E-436D-BC59-4C4C60026CCE}" type="parTrans" cxnId="{6D6FE2B7-8B9F-4A4A-8DDD-BBF265B581CB}">
      <dgm:prSet/>
      <dgm:spPr/>
      <dgm:t>
        <a:bodyPr/>
        <a:lstStyle/>
        <a:p>
          <a:endParaRPr lang="ru-RU"/>
        </a:p>
      </dgm:t>
    </dgm:pt>
    <dgm:pt modelId="{EC72DB9B-B66B-43C4-9EF0-58B249BDDAAB}" type="sibTrans" cxnId="{6D6FE2B7-8B9F-4A4A-8DDD-BBF265B581CB}">
      <dgm:prSet/>
      <dgm:spPr/>
      <dgm:t>
        <a:bodyPr/>
        <a:lstStyle/>
        <a:p>
          <a:endParaRPr lang="ru-RU"/>
        </a:p>
      </dgm:t>
    </dgm:pt>
    <dgm:pt modelId="{6BD8D9A7-7DFF-4994-9C33-00D108AF1DA5}">
      <dgm:prSet/>
      <dgm:spPr/>
      <dgm:t>
        <a:bodyPr/>
        <a:lstStyle/>
        <a:p>
          <a:r>
            <a:rPr lang="ru-RU" dirty="0" smtClean="0"/>
            <a:t>результативность</a:t>
          </a:r>
          <a:endParaRPr lang="ru-RU" dirty="0"/>
        </a:p>
      </dgm:t>
    </dgm:pt>
    <dgm:pt modelId="{7429C2C2-6B1E-4AD2-8A08-D2D2B31FA25D}" type="parTrans" cxnId="{939FCD1B-EE34-4747-B57F-ACDDC3FB08D1}">
      <dgm:prSet/>
      <dgm:spPr/>
      <dgm:t>
        <a:bodyPr/>
        <a:lstStyle/>
        <a:p>
          <a:endParaRPr lang="ru-RU"/>
        </a:p>
      </dgm:t>
    </dgm:pt>
    <dgm:pt modelId="{2867486B-857E-4826-8AA6-1771785E2B80}" type="sibTrans" cxnId="{939FCD1B-EE34-4747-B57F-ACDDC3FB08D1}">
      <dgm:prSet/>
      <dgm:spPr/>
      <dgm:t>
        <a:bodyPr/>
        <a:lstStyle/>
        <a:p>
          <a:endParaRPr lang="ru-RU"/>
        </a:p>
      </dgm:t>
    </dgm:pt>
    <dgm:pt modelId="{44E5EF6D-C014-43F7-84BD-41E1B7C63977}">
      <dgm:prSet/>
      <dgm:spPr/>
      <dgm:t>
        <a:bodyPr/>
        <a:lstStyle/>
        <a:p>
          <a:r>
            <a:rPr lang="ru-RU" dirty="0" smtClean="0"/>
            <a:t>обеспеченность</a:t>
          </a:r>
          <a:endParaRPr lang="ru-RU" dirty="0"/>
        </a:p>
      </dgm:t>
    </dgm:pt>
    <dgm:pt modelId="{53A3659B-CEF8-4E57-9A02-C97BE8AC14AB}" type="parTrans" cxnId="{56273B29-E95A-4B66-B2ED-BB4C876CC49A}">
      <dgm:prSet/>
      <dgm:spPr/>
      <dgm:t>
        <a:bodyPr/>
        <a:lstStyle/>
        <a:p>
          <a:endParaRPr lang="ru-RU"/>
        </a:p>
      </dgm:t>
    </dgm:pt>
    <dgm:pt modelId="{EA0CBB30-6163-4775-8B38-33150150461F}" type="sibTrans" cxnId="{56273B29-E95A-4B66-B2ED-BB4C876CC49A}">
      <dgm:prSet/>
      <dgm:spPr/>
      <dgm:t>
        <a:bodyPr/>
        <a:lstStyle/>
        <a:p>
          <a:endParaRPr lang="ru-RU"/>
        </a:p>
      </dgm:t>
    </dgm:pt>
    <dgm:pt modelId="{47A23051-7D25-4D33-A2BF-29CF53DE9E88}">
      <dgm:prSet custT="1"/>
      <dgm:spPr/>
      <dgm:t>
        <a:bodyPr/>
        <a:lstStyle/>
        <a:p>
          <a:r>
            <a:rPr lang="ru-RU" sz="1400" dirty="0" smtClean="0"/>
            <a:t>устранение при оказании услуги риска, связанного с угрозой жизни, здоровью, имуществу получателей услуг и других лиц, а также окружающей среде</a:t>
          </a:r>
          <a:endParaRPr lang="ru-RU" sz="1400" dirty="0"/>
        </a:p>
      </dgm:t>
    </dgm:pt>
    <dgm:pt modelId="{988FF74B-08DB-449D-AE86-1975D47472F1}" type="parTrans" cxnId="{F8E7AE10-61E2-441F-9378-216E299BF96D}">
      <dgm:prSet/>
      <dgm:spPr/>
      <dgm:t>
        <a:bodyPr/>
        <a:lstStyle/>
        <a:p>
          <a:endParaRPr lang="ru-RU"/>
        </a:p>
      </dgm:t>
    </dgm:pt>
    <dgm:pt modelId="{B2235308-207F-44E7-9D66-1C350A9A1E5E}" type="sibTrans" cxnId="{F8E7AE10-61E2-441F-9378-216E299BF96D}">
      <dgm:prSet/>
      <dgm:spPr/>
      <dgm:t>
        <a:bodyPr/>
        <a:lstStyle/>
        <a:p>
          <a:endParaRPr lang="ru-RU"/>
        </a:p>
      </dgm:t>
    </dgm:pt>
    <dgm:pt modelId="{DF53385B-D2EC-4C8C-AC47-8A15AF0C149B}">
      <dgm:prSet custT="1"/>
      <dgm:spPr/>
      <dgm:t>
        <a:bodyPr/>
        <a:lstStyle/>
        <a:p>
          <a:r>
            <a:rPr lang="ru-RU" sz="1400" dirty="0" smtClean="0"/>
            <a:t>достижение планируемых (необходимых) результатов по предупреждению, преодолению трудной жизненной ситуации и (или) адаптации к ней в соответствии с назначением и характеристикой услуги и индивидуальными возможностями получателей услуг, а также отсутствие у них обоснованных жалоб и (или) претензий в отношении услуги</a:t>
          </a:r>
          <a:endParaRPr lang="ru-RU" sz="1400" dirty="0"/>
        </a:p>
      </dgm:t>
    </dgm:pt>
    <dgm:pt modelId="{E642528A-47FA-4E2F-9ABF-F15E14AC3777}" type="parTrans" cxnId="{100194FC-9B23-4962-99D0-7E4A958471DE}">
      <dgm:prSet/>
      <dgm:spPr/>
      <dgm:t>
        <a:bodyPr/>
        <a:lstStyle/>
        <a:p>
          <a:endParaRPr lang="ru-RU"/>
        </a:p>
      </dgm:t>
    </dgm:pt>
    <dgm:pt modelId="{D61A236F-8D32-4D5A-B551-7D2962F43F1F}" type="sibTrans" cxnId="{100194FC-9B23-4962-99D0-7E4A958471DE}">
      <dgm:prSet/>
      <dgm:spPr/>
      <dgm:t>
        <a:bodyPr/>
        <a:lstStyle/>
        <a:p>
          <a:endParaRPr lang="ru-RU"/>
        </a:p>
      </dgm:t>
    </dgm:pt>
    <dgm:pt modelId="{53152366-F665-4ACC-B4EF-2BEACBA88E4A}">
      <dgm:prSet custT="1"/>
      <dgm:spPr/>
      <dgm:t>
        <a:bodyPr/>
        <a:lstStyle/>
        <a:p>
          <a:r>
            <a:rPr lang="ru-RU" sz="1400" dirty="0" smtClean="0"/>
            <a:t>наличие у организации (учреждения) всех необходимых условий и ресурсов для предоставления услуги, включая информационное, документационное, материально-техническое и кадровое обеспечение</a:t>
          </a:r>
          <a:endParaRPr lang="ru-RU" sz="1400" dirty="0"/>
        </a:p>
      </dgm:t>
    </dgm:pt>
    <dgm:pt modelId="{D898EB84-631E-4E13-998C-2E6A29C5246B}" type="parTrans" cxnId="{080CDB14-A912-4B47-8E52-3C16A8161183}">
      <dgm:prSet/>
      <dgm:spPr/>
      <dgm:t>
        <a:bodyPr/>
        <a:lstStyle/>
        <a:p>
          <a:endParaRPr lang="ru-RU"/>
        </a:p>
      </dgm:t>
    </dgm:pt>
    <dgm:pt modelId="{0B9F3342-AD4F-4DE9-AB70-A6ECD656B8D0}" type="sibTrans" cxnId="{080CDB14-A912-4B47-8E52-3C16A8161183}">
      <dgm:prSet/>
      <dgm:spPr/>
      <dgm:t>
        <a:bodyPr/>
        <a:lstStyle/>
        <a:p>
          <a:endParaRPr lang="ru-RU"/>
        </a:p>
      </dgm:t>
    </dgm:pt>
    <dgm:pt modelId="{5BD04B42-0A24-4FBF-9D43-760BA5A17F02}" type="pres">
      <dgm:prSet presAssocID="{9EAD3F73-4D26-467E-9790-B8B7C41FFF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F414BE-2D29-4FDA-8291-A2E54762980B}" type="pres">
      <dgm:prSet presAssocID="{59519DFE-E7A1-45DA-962E-139134003013}" presName="thickLine" presStyleLbl="alignNode1" presStyleIdx="0" presStyleCnt="6"/>
      <dgm:spPr/>
    </dgm:pt>
    <dgm:pt modelId="{B0A51308-7456-497D-97D8-EDFCB3AD83B8}" type="pres">
      <dgm:prSet presAssocID="{59519DFE-E7A1-45DA-962E-139134003013}" presName="horz1" presStyleCnt="0"/>
      <dgm:spPr/>
    </dgm:pt>
    <dgm:pt modelId="{7B93170E-3DB6-4A62-BEAA-77444FEBC969}" type="pres">
      <dgm:prSet presAssocID="{59519DFE-E7A1-45DA-962E-139134003013}" presName="tx1" presStyleLbl="revTx" presStyleIdx="0" presStyleCnt="12"/>
      <dgm:spPr/>
      <dgm:t>
        <a:bodyPr/>
        <a:lstStyle/>
        <a:p>
          <a:endParaRPr lang="ru-RU"/>
        </a:p>
      </dgm:t>
    </dgm:pt>
    <dgm:pt modelId="{B2871CAC-D5D1-42E0-96AB-A48588901882}" type="pres">
      <dgm:prSet presAssocID="{59519DFE-E7A1-45DA-962E-139134003013}" presName="vert1" presStyleCnt="0"/>
      <dgm:spPr/>
    </dgm:pt>
    <dgm:pt modelId="{61A6B9A5-3CE7-4930-AB3D-6DDA453C0C14}" type="pres">
      <dgm:prSet presAssocID="{E733F991-95DD-49DA-9E9D-A16A2EE8A0D0}" presName="vertSpace2a" presStyleCnt="0"/>
      <dgm:spPr/>
    </dgm:pt>
    <dgm:pt modelId="{027A9E4A-35E0-4EEF-ACB5-3C0628B05731}" type="pres">
      <dgm:prSet presAssocID="{E733F991-95DD-49DA-9E9D-A16A2EE8A0D0}" presName="horz2" presStyleCnt="0"/>
      <dgm:spPr/>
    </dgm:pt>
    <dgm:pt modelId="{DB655B4F-462E-44A2-ADC7-716908B4EF0A}" type="pres">
      <dgm:prSet presAssocID="{E733F991-95DD-49DA-9E9D-A16A2EE8A0D0}" presName="horzSpace2" presStyleCnt="0"/>
      <dgm:spPr/>
    </dgm:pt>
    <dgm:pt modelId="{6C396F86-30A7-4418-A12C-E7C6AEAA5AEE}" type="pres">
      <dgm:prSet presAssocID="{E733F991-95DD-49DA-9E9D-A16A2EE8A0D0}" presName="tx2" presStyleLbl="revTx" presStyleIdx="1" presStyleCnt="12" custScaleX="100528"/>
      <dgm:spPr/>
      <dgm:t>
        <a:bodyPr/>
        <a:lstStyle/>
        <a:p>
          <a:endParaRPr lang="ru-RU"/>
        </a:p>
      </dgm:t>
    </dgm:pt>
    <dgm:pt modelId="{3A69E431-E4B4-4D78-815B-198C2E32287F}" type="pres">
      <dgm:prSet presAssocID="{E733F991-95DD-49DA-9E9D-A16A2EE8A0D0}" presName="vert2" presStyleCnt="0"/>
      <dgm:spPr/>
    </dgm:pt>
    <dgm:pt modelId="{5911E99F-9BC2-4292-9F0E-A18DCC55AAF7}" type="pres">
      <dgm:prSet presAssocID="{E733F991-95DD-49DA-9E9D-A16A2EE8A0D0}" presName="thinLine2b" presStyleLbl="callout" presStyleIdx="0" presStyleCnt="6"/>
      <dgm:spPr/>
    </dgm:pt>
    <dgm:pt modelId="{298C81B9-2CFB-42A6-B9C2-5BF664CBA106}" type="pres">
      <dgm:prSet presAssocID="{E733F991-95DD-49DA-9E9D-A16A2EE8A0D0}" presName="vertSpace2b" presStyleCnt="0"/>
      <dgm:spPr/>
    </dgm:pt>
    <dgm:pt modelId="{E62A206A-8069-43A3-AA3C-7C7E6762BEFD}" type="pres">
      <dgm:prSet presAssocID="{48A00744-2B4F-4A08-A8C7-CC37D739D17F}" presName="thickLine" presStyleLbl="alignNode1" presStyleIdx="1" presStyleCnt="6"/>
      <dgm:spPr/>
    </dgm:pt>
    <dgm:pt modelId="{3B234E71-1BB9-4E23-8F7F-80E39F6CEEE3}" type="pres">
      <dgm:prSet presAssocID="{48A00744-2B4F-4A08-A8C7-CC37D739D17F}" presName="horz1" presStyleCnt="0"/>
      <dgm:spPr/>
    </dgm:pt>
    <dgm:pt modelId="{66E7CEBB-9AAE-4934-AB0A-F92BE14A1CCF}" type="pres">
      <dgm:prSet presAssocID="{48A00744-2B4F-4A08-A8C7-CC37D739D17F}" presName="tx1" presStyleLbl="revTx" presStyleIdx="2" presStyleCnt="12"/>
      <dgm:spPr/>
      <dgm:t>
        <a:bodyPr/>
        <a:lstStyle/>
        <a:p>
          <a:endParaRPr lang="ru-RU"/>
        </a:p>
      </dgm:t>
    </dgm:pt>
    <dgm:pt modelId="{D03CA792-1269-46F2-A7C4-6C4716C9C598}" type="pres">
      <dgm:prSet presAssocID="{48A00744-2B4F-4A08-A8C7-CC37D739D17F}" presName="vert1" presStyleCnt="0"/>
      <dgm:spPr/>
    </dgm:pt>
    <dgm:pt modelId="{4CADE01D-FE92-4BA9-98D0-DB4485BCA7B5}" type="pres">
      <dgm:prSet presAssocID="{666DC3AE-16F6-4561-82EA-34BBABA8E156}" presName="vertSpace2a" presStyleCnt="0"/>
      <dgm:spPr/>
    </dgm:pt>
    <dgm:pt modelId="{67ABB17C-783C-44FE-AD1E-4BAE521BA14F}" type="pres">
      <dgm:prSet presAssocID="{666DC3AE-16F6-4561-82EA-34BBABA8E156}" presName="horz2" presStyleCnt="0"/>
      <dgm:spPr/>
    </dgm:pt>
    <dgm:pt modelId="{75378735-2151-4604-8B9B-513DDE508F5E}" type="pres">
      <dgm:prSet presAssocID="{666DC3AE-16F6-4561-82EA-34BBABA8E156}" presName="horzSpace2" presStyleCnt="0"/>
      <dgm:spPr/>
    </dgm:pt>
    <dgm:pt modelId="{131049B7-A459-4373-83C9-8F208987E37C}" type="pres">
      <dgm:prSet presAssocID="{666DC3AE-16F6-4561-82EA-34BBABA8E156}" presName="tx2" presStyleLbl="revTx" presStyleIdx="3" presStyleCnt="12"/>
      <dgm:spPr/>
      <dgm:t>
        <a:bodyPr/>
        <a:lstStyle/>
        <a:p>
          <a:endParaRPr lang="ru-RU"/>
        </a:p>
      </dgm:t>
    </dgm:pt>
    <dgm:pt modelId="{94B0033A-8C4A-4F4F-B3D1-ED06D8F3F33A}" type="pres">
      <dgm:prSet presAssocID="{666DC3AE-16F6-4561-82EA-34BBABA8E156}" presName="vert2" presStyleCnt="0"/>
      <dgm:spPr/>
    </dgm:pt>
    <dgm:pt modelId="{ABC16002-730A-4898-90AA-6E28B31ED7D4}" type="pres">
      <dgm:prSet presAssocID="{666DC3AE-16F6-4561-82EA-34BBABA8E156}" presName="thinLine2b" presStyleLbl="callout" presStyleIdx="1" presStyleCnt="6"/>
      <dgm:spPr/>
    </dgm:pt>
    <dgm:pt modelId="{445F170E-B83B-4E5C-A2F2-1012AC50F781}" type="pres">
      <dgm:prSet presAssocID="{666DC3AE-16F6-4561-82EA-34BBABA8E156}" presName="vertSpace2b" presStyleCnt="0"/>
      <dgm:spPr/>
    </dgm:pt>
    <dgm:pt modelId="{CDF28B19-1672-4DBA-8EE5-EF1E53232C25}" type="pres">
      <dgm:prSet presAssocID="{35A8D0BE-FE37-436A-99C9-DC3BE219F6BB}" presName="thickLine" presStyleLbl="alignNode1" presStyleIdx="2" presStyleCnt="6"/>
      <dgm:spPr/>
    </dgm:pt>
    <dgm:pt modelId="{9DAFA93A-A015-4EAC-B0D1-E8CF749D3FB5}" type="pres">
      <dgm:prSet presAssocID="{35A8D0BE-FE37-436A-99C9-DC3BE219F6BB}" presName="horz1" presStyleCnt="0"/>
      <dgm:spPr/>
    </dgm:pt>
    <dgm:pt modelId="{E75B8E5C-D0DC-4B4D-8E31-34CCB2F716ED}" type="pres">
      <dgm:prSet presAssocID="{35A8D0BE-FE37-436A-99C9-DC3BE219F6BB}" presName="tx1" presStyleLbl="revTx" presStyleIdx="4" presStyleCnt="12"/>
      <dgm:spPr/>
      <dgm:t>
        <a:bodyPr/>
        <a:lstStyle/>
        <a:p>
          <a:endParaRPr lang="ru-RU"/>
        </a:p>
      </dgm:t>
    </dgm:pt>
    <dgm:pt modelId="{26CAA1A4-CB00-4EF2-830F-772D290ACF8C}" type="pres">
      <dgm:prSet presAssocID="{35A8D0BE-FE37-436A-99C9-DC3BE219F6BB}" presName="vert1" presStyleCnt="0"/>
      <dgm:spPr/>
    </dgm:pt>
    <dgm:pt modelId="{1B4C65F1-9116-433F-8ADB-F7BBADC283C3}" type="pres">
      <dgm:prSet presAssocID="{2B784523-5446-4389-AFE1-945751A00575}" presName="vertSpace2a" presStyleCnt="0"/>
      <dgm:spPr/>
    </dgm:pt>
    <dgm:pt modelId="{6E048A64-93A3-4B65-AA9C-E37AD4FB4618}" type="pres">
      <dgm:prSet presAssocID="{2B784523-5446-4389-AFE1-945751A00575}" presName="horz2" presStyleCnt="0"/>
      <dgm:spPr/>
    </dgm:pt>
    <dgm:pt modelId="{5A982793-B7B4-4CB1-AC06-90987DED8C16}" type="pres">
      <dgm:prSet presAssocID="{2B784523-5446-4389-AFE1-945751A00575}" presName="horzSpace2" presStyleCnt="0"/>
      <dgm:spPr/>
    </dgm:pt>
    <dgm:pt modelId="{C2B0077E-A0E8-4A3F-BFE7-5D54A8CCEE56}" type="pres">
      <dgm:prSet presAssocID="{2B784523-5446-4389-AFE1-945751A00575}" presName="tx2" presStyleLbl="revTx" presStyleIdx="5" presStyleCnt="12"/>
      <dgm:spPr/>
      <dgm:t>
        <a:bodyPr/>
        <a:lstStyle/>
        <a:p>
          <a:endParaRPr lang="ru-RU"/>
        </a:p>
      </dgm:t>
    </dgm:pt>
    <dgm:pt modelId="{CE6F0CF8-732D-42F2-AA10-362D887D27DB}" type="pres">
      <dgm:prSet presAssocID="{2B784523-5446-4389-AFE1-945751A00575}" presName="vert2" presStyleCnt="0"/>
      <dgm:spPr/>
    </dgm:pt>
    <dgm:pt modelId="{6BA42216-50E6-4DFD-8AED-43B9269FCDAA}" type="pres">
      <dgm:prSet presAssocID="{2B784523-5446-4389-AFE1-945751A00575}" presName="thinLine2b" presStyleLbl="callout" presStyleIdx="2" presStyleCnt="6"/>
      <dgm:spPr/>
    </dgm:pt>
    <dgm:pt modelId="{93989621-A491-4FDB-A602-74B41D877CB5}" type="pres">
      <dgm:prSet presAssocID="{2B784523-5446-4389-AFE1-945751A00575}" presName="vertSpace2b" presStyleCnt="0"/>
      <dgm:spPr/>
    </dgm:pt>
    <dgm:pt modelId="{6611AABA-F99B-4A2F-BB2A-25E4D32EF6D5}" type="pres">
      <dgm:prSet presAssocID="{27F9EEA7-1ADC-4AB7-B380-C87CB1A24A15}" presName="thickLine" presStyleLbl="alignNode1" presStyleIdx="3" presStyleCnt="6"/>
      <dgm:spPr/>
    </dgm:pt>
    <dgm:pt modelId="{4051E109-C195-49F1-A197-942A23874364}" type="pres">
      <dgm:prSet presAssocID="{27F9EEA7-1ADC-4AB7-B380-C87CB1A24A15}" presName="horz1" presStyleCnt="0"/>
      <dgm:spPr/>
    </dgm:pt>
    <dgm:pt modelId="{CDB6059B-E7CC-4AC2-8617-99A72BE364A2}" type="pres">
      <dgm:prSet presAssocID="{27F9EEA7-1ADC-4AB7-B380-C87CB1A24A15}" presName="tx1" presStyleLbl="revTx" presStyleIdx="6" presStyleCnt="12"/>
      <dgm:spPr/>
      <dgm:t>
        <a:bodyPr/>
        <a:lstStyle/>
        <a:p>
          <a:endParaRPr lang="ru-RU"/>
        </a:p>
      </dgm:t>
    </dgm:pt>
    <dgm:pt modelId="{76E16AAF-269C-453A-B32E-365956EB69E9}" type="pres">
      <dgm:prSet presAssocID="{27F9EEA7-1ADC-4AB7-B380-C87CB1A24A15}" presName="vert1" presStyleCnt="0"/>
      <dgm:spPr/>
    </dgm:pt>
    <dgm:pt modelId="{E79B1DDA-C00C-4DFF-B41E-4C245B6D80EC}" type="pres">
      <dgm:prSet presAssocID="{47A23051-7D25-4D33-A2BF-29CF53DE9E88}" presName="vertSpace2a" presStyleCnt="0"/>
      <dgm:spPr/>
    </dgm:pt>
    <dgm:pt modelId="{C865B7A1-9D84-4734-8550-345D6000E1AB}" type="pres">
      <dgm:prSet presAssocID="{47A23051-7D25-4D33-A2BF-29CF53DE9E88}" presName="horz2" presStyleCnt="0"/>
      <dgm:spPr/>
    </dgm:pt>
    <dgm:pt modelId="{0F5BBFF1-0C95-43BC-ACAF-8D5E2037C68C}" type="pres">
      <dgm:prSet presAssocID="{47A23051-7D25-4D33-A2BF-29CF53DE9E88}" presName="horzSpace2" presStyleCnt="0"/>
      <dgm:spPr/>
    </dgm:pt>
    <dgm:pt modelId="{D8EC1266-A5CD-45FC-BD44-CA46BD238F07}" type="pres">
      <dgm:prSet presAssocID="{47A23051-7D25-4D33-A2BF-29CF53DE9E88}" presName="tx2" presStyleLbl="revTx" presStyleIdx="7" presStyleCnt="12"/>
      <dgm:spPr/>
      <dgm:t>
        <a:bodyPr/>
        <a:lstStyle/>
        <a:p>
          <a:endParaRPr lang="ru-RU"/>
        </a:p>
      </dgm:t>
    </dgm:pt>
    <dgm:pt modelId="{CD28DA66-7876-4491-BF0A-134B64D9D920}" type="pres">
      <dgm:prSet presAssocID="{47A23051-7D25-4D33-A2BF-29CF53DE9E88}" presName="vert2" presStyleCnt="0"/>
      <dgm:spPr/>
    </dgm:pt>
    <dgm:pt modelId="{9193AA83-8B24-452D-BA95-767D86B99883}" type="pres">
      <dgm:prSet presAssocID="{47A23051-7D25-4D33-A2BF-29CF53DE9E88}" presName="thinLine2b" presStyleLbl="callout" presStyleIdx="3" presStyleCnt="6"/>
      <dgm:spPr/>
    </dgm:pt>
    <dgm:pt modelId="{88DB2780-9ACA-4AC3-9FE2-404D557CEFDA}" type="pres">
      <dgm:prSet presAssocID="{47A23051-7D25-4D33-A2BF-29CF53DE9E88}" presName="vertSpace2b" presStyleCnt="0"/>
      <dgm:spPr/>
    </dgm:pt>
    <dgm:pt modelId="{04C642CD-307E-496F-9370-6E4033E94BDC}" type="pres">
      <dgm:prSet presAssocID="{6BD8D9A7-7DFF-4994-9C33-00D108AF1DA5}" presName="thickLine" presStyleLbl="alignNode1" presStyleIdx="4" presStyleCnt="6"/>
      <dgm:spPr/>
    </dgm:pt>
    <dgm:pt modelId="{BD2489EC-D99F-4036-AF98-D01F05EFFDE8}" type="pres">
      <dgm:prSet presAssocID="{6BD8D9A7-7DFF-4994-9C33-00D108AF1DA5}" presName="horz1" presStyleCnt="0"/>
      <dgm:spPr/>
    </dgm:pt>
    <dgm:pt modelId="{5297BF3C-D9A9-4A04-BB34-A21CA43C7CA5}" type="pres">
      <dgm:prSet presAssocID="{6BD8D9A7-7DFF-4994-9C33-00D108AF1DA5}" presName="tx1" presStyleLbl="revTx" presStyleIdx="8" presStyleCnt="12"/>
      <dgm:spPr/>
      <dgm:t>
        <a:bodyPr/>
        <a:lstStyle/>
        <a:p>
          <a:endParaRPr lang="ru-RU"/>
        </a:p>
      </dgm:t>
    </dgm:pt>
    <dgm:pt modelId="{3A5C0751-7088-4DE8-9AAD-41D284AE488A}" type="pres">
      <dgm:prSet presAssocID="{6BD8D9A7-7DFF-4994-9C33-00D108AF1DA5}" presName="vert1" presStyleCnt="0"/>
      <dgm:spPr/>
    </dgm:pt>
    <dgm:pt modelId="{08A91BF5-3B5E-4071-B990-0CF3D63C554D}" type="pres">
      <dgm:prSet presAssocID="{DF53385B-D2EC-4C8C-AC47-8A15AF0C149B}" presName="vertSpace2a" presStyleCnt="0"/>
      <dgm:spPr/>
    </dgm:pt>
    <dgm:pt modelId="{7986D39E-148B-4A6C-B3B4-6D7518EC0C01}" type="pres">
      <dgm:prSet presAssocID="{DF53385B-D2EC-4C8C-AC47-8A15AF0C149B}" presName="horz2" presStyleCnt="0"/>
      <dgm:spPr/>
    </dgm:pt>
    <dgm:pt modelId="{8F5BD52E-73E0-44EC-9C4D-2B0500D07E99}" type="pres">
      <dgm:prSet presAssocID="{DF53385B-D2EC-4C8C-AC47-8A15AF0C149B}" presName="horzSpace2" presStyleCnt="0"/>
      <dgm:spPr/>
    </dgm:pt>
    <dgm:pt modelId="{63D83155-FD77-4FB3-8C47-0C38F52BFCB1}" type="pres">
      <dgm:prSet presAssocID="{DF53385B-D2EC-4C8C-AC47-8A15AF0C149B}" presName="tx2" presStyleLbl="revTx" presStyleIdx="9" presStyleCnt="12"/>
      <dgm:spPr/>
      <dgm:t>
        <a:bodyPr/>
        <a:lstStyle/>
        <a:p>
          <a:endParaRPr lang="ru-RU"/>
        </a:p>
      </dgm:t>
    </dgm:pt>
    <dgm:pt modelId="{F03F6928-EB38-4B7A-BBE7-5DC34AA83CFA}" type="pres">
      <dgm:prSet presAssocID="{DF53385B-D2EC-4C8C-AC47-8A15AF0C149B}" presName="vert2" presStyleCnt="0"/>
      <dgm:spPr/>
    </dgm:pt>
    <dgm:pt modelId="{6CCBE903-CB95-4036-8DFD-0964BC8D6ACE}" type="pres">
      <dgm:prSet presAssocID="{DF53385B-D2EC-4C8C-AC47-8A15AF0C149B}" presName="thinLine2b" presStyleLbl="callout" presStyleIdx="4" presStyleCnt="6"/>
      <dgm:spPr/>
    </dgm:pt>
    <dgm:pt modelId="{61E4B724-7505-4936-B6C5-DDC233B0F2E7}" type="pres">
      <dgm:prSet presAssocID="{DF53385B-D2EC-4C8C-AC47-8A15AF0C149B}" presName="vertSpace2b" presStyleCnt="0"/>
      <dgm:spPr/>
    </dgm:pt>
    <dgm:pt modelId="{4BA659B0-3D5D-4762-884F-25997D65866F}" type="pres">
      <dgm:prSet presAssocID="{44E5EF6D-C014-43F7-84BD-41E1B7C63977}" presName="thickLine" presStyleLbl="alignNode1" presStyleIdx="5" presStyleCnt="6"/>
      <dgm:spPr/>
    </dgm:pt>
    <dgm:pt modelId="{3465392B-021A-4D30-A987-871D7207AFDC}" type="pres">
      <dgm:prSet presAssocID="{44E5EF6D-C014-43F7-84BD-41E1B7C63977}" presName="horz1" presStyleCnt="0"/>
      <dgm:spPr/>
    </dgm:pt>
    <dgm:pt modelId="{1A52DF58-C3D1-45F8-9CF1-ACB3ED215D5E}" type="pres">
      <dgm:prSet presAssocID="{44E5EF6D-C014-43F7-84BD-41E1B7C63977}" presName="tx1" presStyleLbl="revTx" presStyleIdx="10" presStyleCnt="12"/>
      <dgm:spPr/>
      <dgm:t>
        <a:bodyPr/>
        <a:lstStyle/>
        <a:p>
          <a:endParaRPr lang="ru-RU"/>
        </a:p>
      </dgm:t>
    </dgm:pt>
    <dgm:pt modelId="{2C2F4518-A34F-4B10-A626-E6CC0A3923D1}" type="pres">
      <dgm:prSet presAssocID="{44E5EF6D-C014-43F7-84BD-41E1B7C63977}" presName="vert1" presStyleCnt="0"/>
      <dgm:spPr/>
    </dgm:pt>
    <dgm:pt modelId="{EB98EA6F-B3C0-4713-AFAB-8C72470CBDBE}" type="pres">
      <dgm:prSet presAssocID="{53152366-F665-4ACC-B4EF-2BEACBA88E4A}" presName="vertSpace2a" presStyleCnt="0"/>
      <dgm:spPr/>
    </dgm:pt>
    <dgm:pt modelId="{6404D4BC-B94A-46AB-A88D-FF96131B931F}" type="pres">
      <dgm:prSet presAssocID="{53152366-F665-4ACC-B4EF-2BEACBA88E4A}" presName="horz2" presStyleCnt="0"/>
      <dgm:spPr/>
    </dgm:pt>
    <dgm:pt modelId="{60865D00-620E-43D7-95C3-8DCB6D800D5E}" type="pres">
      <dgm:prSet presAssocID="{53152366-F665-4ACC-B4EF-2BEACBA88E4A}" presName="horzSpace2" presStyleCnt="0"/>
      <dgm:spPr/>
    </dgm:pt>
    <dgm:pt modelId="{B36D16DE-23E1-49A5-96B7-90A6EC3F6834}" type="pres">
      <dgm:prSet presAssocID="{53152366-F665-4ACC-B4EF-2BEACBA88E4A}" presName="tx2" presStyleLbl="revTx" presStyleIdx="11" presStyleCnt="12"/>
      <dgm:spPr/>
      <dgm:t>
        <a:bodyPr/>
        <a:lstStyle/>
        <a:p>
          <a:endParaRPr lang="ru-RU"/>
        </a:p>
      </dgm:t>
    </dgm:pt>
    <dgm:pt modelId="{E4CDF1E5-8DD9-44DE-8E14-FCC39384F0B6}" type="pres">
      <dgm:prSet presAssocID="{53152366-F665-4ACC-B4EF-2BEACBA88E4A}" presName="vert2" presStyleCnt="0"/>
      <dgm:spPr/>
    </dgm:pt>
    <dgm:pt modelId="{DE5E547C-1CB0-4CF6-9364-661D69BB4D0C}" type="pres">
      <dgm:prSet presAssocID="{53152366-F665-4ACC-B4EF-2BEACBA88E4A}" presName="thinLine2b" presStyleLbl="callout" presStyleIdx="5" presStyleCnt="6"/>
      <dgm:spPr/>
    </dgm:pt>
    <dgm:pt modelId="{E565949D-E0A3-4619-A212-00DE381268BA}" type="pres">
      <dgm:prSet presAssocID="{53152366-F665-4ACC-B4EF-2BEACBA88E4A}" presName="vertSpace2b" presStyleCnt="0"/>
      <dgm:spPr/>
    </dgm:pt>
  </dgm:ptLst>
  <dgm:cxnLst>
    <dgm:cxn modelId="{DC6E0A7D-E523-410A-AF64-B5D46887BFF9}" type="presOf" srcId="{2B784523-5446-4389-AFE1-945751A00575}" destId="{C2B0077E-A0E8-4A3F-BFE7-5D54A8CCEE56}" srcOrd="0" destOrd="0" presId="urn:microsoft.com/office/officeart/2008/layout/LinedList"/>
    <dgm:cxn modelId="{3DD1AB1C-0AB1-4FF2-828B-12EFD5BA5E28}" srcId="{48A00744-2B4F-4A08-A8C7-CC37D739D17F}" destId="{666DC3AE-16F6-4561-82EA-34BBABA8E156}" srcOrd="0" destOrd="0" parTransId="{730D1395-C61E-457D-B839-C245FF1D7C66}" sibTransId="{CED167EB-DB7D-437D-806B-CC2F400E8D44}"/>
    <dgm:cxn modelId="{1A90415C-21E0-45C3-9F44-4F4F3A98CEE0}" srcId="{35A8D0BE-FE37-436A-99C9-DC3BE219F6BB}" destId="{2B784523-5446-4389-AFE1-945751A00575}" srcOrd="0" destOrd="0" parTransId="{6A84EC56-0241-4554-8149-EBC0A614E08E}" sibTransId="{0D8EB55B-6C40-4186-AB40-5F3E0DED734A}"/>
    <dgm:cxn modelId="{9AEAA94A-AB18-4287-A165-9BE797161413}" srcId="{9EAD3F73-4D26-467E-9790-B8B7C41FFF89}" destId="{35A8D0BE-FE37-436A-99C9-DC3BE219F6BB}" srcOrd="2" destOrd="0" parTransId="{50DC889E-BC0F-4464-A2ED-0CC4FB65DE6E}" sibTransId="{33EBF62B-ADF7-480A-A0E8-2E50BE38B68D}"/>
    <dgm:cxn modelId="{6D6FE2B7-8B9F-4A4A-8DDD-BBF265B581CB}" srcId="{9EAD3F73-4D26-467E-9790-B8B7C41FFF89}" destId="{27F9EEA7-1ADC-4AB7-B380-C87CB1A24A15}" srcOrd="3" destOrd="0" parTransId="{4A3F5960-DD8E-436D-BC59-4C4C60026CCE}" sibTransId="{EC72DB9B-B66B-43C4-9EF0-58B249BDDAAB}"/>
    <dgm:cxn modelId="{D9FAEA46-81CB-431C-8A53-42B7F953BF4A}" type="presOf" srcId="{27F9EEA7-1ADC-4AB7-B380-C87CB1A24A15}" destId="{CDB6059B-E7CC-4AC2-8617-99A72BE364A2}" srcOrd="0" destOrd="0" presId="urn:microsoft.com/office/officeart/2008/layout/LinedList"/>
    <dgm:cxn modelId="{B9B2C6D0-F1DE-4979-A668-FEB1286245DC}" type="presOf" srcId="{9EAD3F73-4D26-467E-9790-B8B7C41FFF89}" destId="{5BD04B42-0A24-4FBF-9D43-760BA5A17F02}" srcOrd="0" destOrd="0" presId="urn:microsoft.com/office/officeart/2008/layout/LinedList"/>
    <dgm:cxn modelId="{080CDB14-A912-4B47-8E52-3C16A8161183}" srcId="{44E5EF6D-C014-43F7-84BD-41E1B7C63977}" destId="{53152366-F665-4ACC-B4EF-2BEACBA88E4A}" srcOrd="0" destOrd="0" parTransId="{D898EB84-631E-4E13-998C-2E6A29C5246B}" sibTransId="{0B9F3342-AD4F-4DE9-AB70-A6ECD656B8D0}"/>
    <dgm:cxn modelId="{6236C0FD-7F67-42E1-A954-B35AED873623}" type="presOf" srcId="{35A8D0BE-FE37-436A-99C9-DC3BE219F6BB}" destId="{E75B8E5C-D0DC-4B4D-8E31-34CCB2F716ED}" srcOrd="0" destOrd="0" presId="urn:microsoft.com/office/officeart/2008/layout/LinedList"/>
    <dgm:cxn modelId="{069C5FBB-3AF0-46DA-A3B2-AAC9BFE96395}" srcId="{9EAD3F73-4D26-467E-9790-B8B7C41FFF89}" destId="{59519DFE-E7A1-45DA-962E-139134003013}" srcOrd="0" destOrd="0" parTransId="{270E861E-0252-4CE7-B370-E854D6E2A709}" sibTransId="{D0753DB0-1450-4DAD-8E97-B0796039E49F}"/>
    <dgm:cxn modelId="{D5DBB4B3-677C-42F6-BB52-02F4166D0F00}" type="presOf" srcId="{53152366-F665-4ACC-B4EF-2BEACBA88E4A}" destId="{B36D16DE-23E1-49A5-96B7-90A6EC3F6834}" srcOrd="0" destOrd="0" presId="urn:microsoft.com/office/officeart/2008/layout/LinedList"/>
    <dgm:cxn modelId="{939FCD1B-EE34-4747-B57F-ACDDC3FB08D1}" srcId="{9EAD3F73-4D26-467E-9790-B8B7C41FFF89}" destId="{6BD8D9A7-7DFF-4994-9C33-00D108AF1DA5}" srcOrd="4" destOrd="0" parTransId="{7429C2C2-6B1E-4AD2-8A08-D2D2B31FA25D}" sibTransId="{2867486B-857E-4826-8AA6-1771785E2B80}"/>
    <dgm:cxn modelId="{AC65C30B-ED41-4CED-B473-28699F137C5C}" srcId="{9EAD3F73-4D26-467E-9790-B8B7C41FFF89}" destId="{48A00744-2B4F-4A08-A8C7-CC37D739D17F}" srcOrd="1" destOrd="0" parTransId="{235BE4D8-8C4F-4326-8574-48FE18CD3E89}" sibTransId="{1447CA25-342C-47A5-A129-F4ED928CEFAE}"/>
    <dgm:cxn modelId="{100194FC-9B23-4962-99D0-7E4A958471DE}" srcId="{6BD8D9A7-7DFF-4994-9C33-00D108AF1DA5}" destId="{DF53385B-D2EC-4C8C-AC47-8A15AF0C149B}" srcOrd="0" destOrd="0" parTransId="{E642528A-47FA-4E2F-9ABF-F15E14AC3777}" sibTransId="{D61A236F-8D32-4D5A-B551-7D2962F43F1F}"/>
    <dgm:cxn modelId="{0BAA6E17-2CE3-44A4-8C07-96A0C447E064}" type="presOf" srcId="{47A23051-7D25-4D33-A2BF-29CF53DE9E88}" destId="{D8EC1266-A5CD-45FC-BD44-CA46BD238F07}" srcOrd="0" destOrd="0" presId="urn:microsoft.com/office/officeart/2008/layout/LinedList"/>
    <dgm:cxn modelId="{C3F4103B-FC58-4C2B-A26D-A6FF41653C12}" type="presOf" srcId="{666DC3AE-16F6-4561-82EA-34BBABA8E156}" destId="{131049B7-A459-4373-83C9-8F208987E37C}" srcOrd="0" destOrd="0" presId="urn:microsoft.com/office/officeart/2008/layout/LinedList"/>
    <dgm:cxn modelId="{02DDBE5E-27D6-4F75-B833-BD309FC1C420}" type="presOf" srcId="{59519DFE-E7A1-45DA-962E-139134003013}" destId="{7B93170E-3DB6-4A62-BEAA-77444FEBC969}" srcOrd="0" destOrd="0" presId="urn:microsoft.com/office/officeart/2008/layout/LinedList"/>
    <dgm:cxn modelId="{F8E7AE10-61E2-441F-9378-216E299BF96D}" srcId="{27F9EEA7-1ADC-4AB7-B380-C87CB1A24A15}" destId="{47A23051-7D25-4D33-A2BF-29CF53DE9E88}" srcOrd="0" destOrd="0" parTransId="{988FF74B-08DB-449D-AE86-1975D47472F1}" sibTransId="{B2235308-207F-44E7-9D66-1C350A9A1E5E}"/>
    <dgm:cxn modelId="{81E2B12A-4CB5-4029-A18F-2438D07D69C1}" type="presOf" srcId="{E733F991-95DD-49DA-9E9D-A16A2EE8A0D0}" destId="{6C396F86-30A7-4418-A12C-E7C6AEAA5AEE}" srcOrd="0" destOrd="0" presId="urn:microsoft.com/office/officeart/2008/layout/LinedList"/>
    <dgm:cxn modelId="{70BB8116-1C27-4F72-B1E4-20C5AD1E4057}" type="presOf" srcId="{DF53385B-D2EC-4C8C-AC47-8A15AF0C149B}" destId="{63D83155-FD77-4FB3-8C47-0C38F52BFCB1}" srcOrd="0" destOrd="0" presId="urn:microsoft.com/office/officeart/2008/layout/LinedList"/>
    <dgm:cxn modelId="{7CD2502B-73BF-4445-B7AA-88D3DAF9B73C}" srcId="{59519DFE-E7A1-45DA-962E-139134003013}" destId="{E733F991-95DD-49DA-9E9D-A16A2EE8A0D0}" srcOrd="0" destOrd="0" parTransId="{8DA1369A-B39D-42B0-9D69-FAE83B9232C1}" sibTransId="{B7DF814C-0885-4DFF-9E3B-2496561CE306}"/>
    <dgm:cxn modelId="{8EE03AC4-85ED-4E6C-83C0-452473F20769}" type="presOf" srcId="{6BD8D9A7-7DFF-4994-9C33-00D108AF1DA5}" destId="{5297BF3C-D9A9-4A04-BB34-A21CA43C7CA5}" srcOrd="0" destOrd="0" presId="urn:microsoft.com/office/officeart/2008/layout/LinedList"/>
    <dgm:cxn modelId="{56273B29-E95A-4B66-B2ED-BB4C876CC49A}" srcId="{9EAD3F73-4D26-467E-9790-B8B7C41FFF89}" destId="{44E5EF6D-C014-43F7-84BD-41E1B7C63977}" srcOrd="5" destOrd="0" parTransId="{53A3659B-CEF8-4E57-9A02-C97BE8AC14AB}" sibTransId="{EA0CBB30-6163-4775-8B38-33150150461F}"/>
    <dgm:cxn modelId="{605C1ECB-E51F-44E9-96AB-2C809BFE3F69}" type="presOf" srcId="{48A00744-2B4F-4A08-A8C7-CC37D739D17F}" destId="{66E7CEBB-9AAE-4934-AB0A-F92BE14A1CCF}" srcOrd="0" destOrd="0" presId="urn:microsoft.com/office/officeart/2008/layout/LinedList"/>
    <dgm:cxn modelId="{80FA0195-87CC-4E0B-A993-4C0D4B6CFEE4}" type="presOf" srcId="{44E5EF6D-C014-43F7-84BD-41E1B7C63977}" destId="{1A52DF58-C3D1-45F8-9CF1-ACB3ED215D5E}" srcOrd="0" destOrd="0" presId="urn:microsoft.com/office/officeart/2008/layout/LinedList"/>
    <dgm:cxn modelId="{59BC11F1-E6F6-4027-9390-71A81B06A056}" type="presParOf" srcId="{5BD04B42-0A24-4FBF-9D43-760BA5A17F02}" destId="{1DF414BE-2D29-4FDA-8291-A2E54762980B}" srcOrd="0" destOrd="0" presId="urn:microsoft.com/office/officeart/2008/layout/LinedList"/>
    <dgm:cxn modelId="{AABCFB6F-A287-4B5B-A180-3516D1B3A62B}" type="presParOf" srcId="{5BD04B42-0A24-4FBF-9D43-760BA5A17F02}" destId="{B0A51308-7456-497D-97D8-EDFCB3AD83B8}" srcOrd="1" destOrd="0" presId="urn:microsoft.com/office/officeart/2008/layout/LinedList"/>
    <dgm:cxn modelId="{8CB3F8F3-67A0-46FD-8414-D4C998902B76}" type="presParOf" srcId="{B0A51308-7456-497D-97D8-EDFCB3AD83B8}" destId="{7B93170E-3DB6-4A62-BEAA-77444FEBC969}" srcOrd="0" destOrd="0" presId="urn:microsoft.com/office/officeart/2008/layout/LinedList"/>
    <dgm:cxn modelId="{8E783898-EFE0-4EEE-B151-237DD0C17B07}" type="presParOf" srcId="{B0A51308-7456-497D-97D8-EDFCB3AD83B8}" destId="{B2871CAC-D5D1-42E0-96AB-A48588901882}" srcOrd="1" destOrd="0" presId="urn:microsoft.com/office/officeart/2008/layout/LinedList"/>
    <dgm:cxn modelId="{2A183DB5-1221-4D68-9A60-5527B52AE787}" type="presParOf" srcId="{B2871CAC-D5D1-42E0-96AB-A48588901882}" destId="{61A6B9A5-3CE7-4930-AB3D-6DDA453C0C14}" srcOrd="0" destOrd="0" presId="urn:microsoft.com/office/officeart/2008/layout/LinedList"/>
    <dgm:cxn modelId="{6EDC845A-D953-4CAF-B1AA-9676A71242B6}" type="presParOf" srcId="{B2871CAC-D5D1-42E0-96AB-A48588901882}" destId="{027A9E4A-35E0-4EEF-ACB5-3C0628B05731}" srcOrd="1" destOrd="0" presId="urn:microsoft.com/office/officeart/2008/layout/LinedList"/>
    <dgm:cxn modelId="{9772AD99-AAFB-407F-9E24-97F67BE577FD}" type="presParOf" srcId="{027A9E4A-35E0-4EEF-ACB5-3C0628B05731}" destId="{DB655B4F-462E-44A2-ADC7-716908B4EF0A}" srcOrd="0" destOrd="0" presId="urn:microsoft.com/office/officeart/2008/layout/LinedList"/>
    <dgm:cxn modelId="{AE5325A3-81F3-4165-B54D-5AD04988FB50}" type="presParOf" srcId="{027A9E4A-35E0-4EEF-ACB5-3C0628B05731}" destId="{6C396F86-30A7-4418-A12C-E7C6AEAA5AEE}" srcOrd="1" destOrd="0" presId="urn:microsoft.com/office/officeart/2008/layout/LinedList"/>
    <dgm:cxn modelId="{B71910C8-87BE-48C2-9A74-DFFF92677ECC}" type="presParOf" srcId="{027A9E4A-35E0-4EEF-ACB5-3C0628B05731}" destId="{3A69E431-E4B4-4D78-815B-198C2E32287F}" srcOrd="2" destOrd="0" presId="urn:microsoft.com/office/officeart/2008/layout/LinedList"/>
    <dgm:cxn modelId="{8420678C-857A-47FE-8F72-0028CE0907A5}" type="presParOf" srcId="{B2871CAC-D5D1-42E0-96AB-A48588901882}" destId="{5911E99F-9BC2-4292-9F0E-A18DCC55AAF7}" srcOrd="2" destOrd="0" presId="urn:microsoft.com/office/officeart/2008/layout/LinedList"/>
    <dgm:cxn modelId="{31C2916A-872E-40E6-9BA7-51A82E54BEEC}" type="presParOf" srcId="{B2871CAC-D5D1-42E0-96AB-A48588901882}" destId="{298C81B9-2CFB-42A6-B9C2-5BF664CBA106}" srcOrd="3" destOrd="0" presId="urn:microsoft.com/office/officeart/2008/layout/LinedList"/>
    <dgm:cxn modelId="{5D4166DB-936F-4F9C-8DCF-06B484CC49F7}" type="presParOf" srcId="{5BD04B42-0A24-4FBF-9D43-760BA5A17F02}" destId="{E62A206A-8069-43A3-AA3C-7C7E6762BEFD}" srcOrd="2" destOrd="0" presId="urn:microsoft.com/office/officeart/2008/layout/LinedList"/>
    <dgm:cxn modelId="{A6F15B2B-B97C-4618-8156-E455EA52EC61}" type="presParOf" srcId="{5BD04B42-0A24-4FBF-9D43-760BA5A17F02}" destId="{3B234E71-1BB9-4E23-8F7F-80E39F6CEEE3}" srcOrd="3" destOrd="0" presId="urn:microsoft.com/office/officeart/2008/layout/LinedList"/>
    <dgm:cxn modelId="{152AA66E-F759-4B13-9E82-42576CF584A3}" type="presParOf" srcId="{3B234E71-1BB9-4E23-8F7F-80E39F6CEEE3}" destId="{66E7CEBB-9AAE-4934-AB0A-F92BE14A1CCF}" srcOrd="0" destOrd="0" presId="urn:microsoft.com/office/officeart/2008/layout/LinedList"/>
    <dgm:cxn modelId="{F44863E6-57E2-4061-8326-FAAA3B9D7F1A}" type="presParOf" srcId="{3B234E71-1BB9-4E23-8F7F-80E39F6CEEE3}" destId="{D03CA792-1269-46F2-A7C4-6C4716C9C598}" srcOrd="1" destOrd="0" presId="urn:microsoft.com/office/officeart/2008/layout/LinedList"/>
    <dgm:cxn modelId="{ED034FFB-EFC2-407F-BB4E-9197766917E8}" type="presParOf" srcId="{D03CA792-1269-46F2-A7C4-6C4716C9C598}" destId="{4CADE01D-FE92-4BA9-98D0-DB4485BCA7B5}" srcOrd="0" destOrd="0" presId="urn:microsoft.com/office/officeart/2008/layout/LinedList"/>
    <dgm:cxn modelId="{F117B187-8275-4675-A0D9-0827AF1BC603}" type="presParOf" srcId="{D03CA792-1269-46F2-A7C4-6C4716C9C598}" destId="{67ABB17C-783C-44FE-AD1E-4BAE521BA14F}" srcOrd="1" destOrd="0" presId="urn:microsoft.com/office/officeart/2008/layout/LinedList"/>
    <dgm:cxn modelId="{C7596794-4694-4849-9D58-1893733968A1}" type="presParOf" srcId="{67ABB17C-783C-44FE-AD1E-4BAE521BA14F}" destId="{75378735-2151-4604-8B9B-513DDE508F5E}" srcOrd="0" destOrd="0" presId="urn:microsoft.com/office/officeart/2008/layout/LinedList"/>
    <dgm:cxn modelId="{2D4E62D5-4E40-4B61-B049-CDEC35B307B7}" type="presParOf" srcId="{67ABB17C-783C-44FE-AD1E-4BAE521BA14F}" destId="{131049B7-A459-4373-83C9-8F208987E37C}" srcOrd="1" destOrd="0" presId="urn:microsoft.com/office/officeart/2008/layout/LinedList"/>
    <dgm:cxn modelId="{61E940A3-2689-401A-BF94-1ABB7B247411}" type="presParOf" srcId="{67ABB17C-783C-44FE-AD1E-4BAE521BA14F}" destId="{94B0033A-8C4A-4F4F-B3D1-ED06D8F3F33A}" srcOrd="2" destOrd="0" presId="urn:microsoft.com/office/officeart/2008/layout/LinedList"/>
    <dgm:cxn modelId="{F7A9B117-3546-4AE4-8186-9144E4C2ACA6}" type="presParOf" srcId="{D03CA792-1269-46F2-A7C4-6C4716C9C598}" destId="{ABC16002-730A-4898-90AA-6E28B31ED7D4}" srcOrd="2" destOrd="0" presId="urn:microsoft.com/office/officeart/2008/layout/LinedList"/>
    <dgm:cxn modelId="{8DBEC319-76AD-4C6F-BE15-9985468040B5}" type="presParOf" srcId="{D03CA792-1269-46F2-A7C4-6C4716C9C598}" destId="{445F170E-B83B-4E5C-A2F2-1012AC50F781}" srcOrd="3" destOrd="0" presId="urn:microsoft.com/office/officeart/2008/layout/LinedList"/>
    <dgm:cxn modelId="{ADE838C9-A770-4033-81D0-A52DB30E62F3}" type="presParOf" srcId="{5BD04B42-0A24-4FBF-9D43-760BA5A17F02}" destId="{CDF28B19-1672-4DBA-8EE5-EF1E53232C25}" srcOrd="4" destOrd="0" presId="urn:microsoft.com/office/officeart/2008/layout/LinedList"/>
    <dgm:cxn modelId="{1B42AA4F-8AD1-4AD6-95D0-65385C00D72A}" type="presParOf" srcId="{5BD04B42-0A24-4FBF-9D43-760BA5A17F02}" destId="{9DAFA93A-A015-4EAC-B0D1-E8CF749D3FB5}" srcOrd="5" destOrd="0" presId="urn:microsoft.com/office/officeart/2008/layout/LinedList"/>
    <dgm:cxn modelId="{C0014DA9-2026-490F-9CDB-9914790CF394}" type="presParOf" srcId="{9DAFA93A-A015-4EAC-B0D1-E8CF749D3FB5}" destId="{E75B8E5C-D0DC-4B4D-8E31-34CCB2F716ED}" srcOrd="0" destOrd="0" presId="urn:microsoft.com/office/officeart/2008/layout/LinedList"/>
    <dgm:cxn modelId="{23FA744A-C58F-45F5-8C3E-7A0B0F5D78A2}" type="presParOf" srcId="{9DAFA93A-A015-4EAC-B0D1-E8CF749D3FB5}" destId="{26CAA1A4-CB00-4EF2-830F-772D290ACF8C}" srcOrd="1" destOrd="0" presId="urn:microsoft.com/office/officeart/2008/layout/LinedList"/>
    <dgm:cxn modelId="{B208753B-B50E-477C-8741-9F34777BD47D}" type="presParOf" srcId="{26CAA1A4-CB00-4EF2-830F-772D290ACF8C}" destId="{1B4C65F1-9116-433F-8ADB-F7BBADC283C3}" srcOrd="0" destOrd="0" presId="urn:microsoft.com/office/officeart/2008/layout/LinedList"/>
    <dgm:cxn modelId="{DC15A637-B6E0-433A-9687-9DB1BE8EE9CC}" type="presParOf" srcId="{26CAA1A4-CB00-4EF2-830F-772D290ACF8C}" destId="{6E048A64-93A3-4B65-AA9C-E37AD4FB4618}" srcOrd="1" destOrd="0" presId="urn:microsoft.com/office/officeart/2008/layout/LinedList"/>
    <dgm:cxn modelId="{0FB6CD89-B077-4B17-BDA0-6F0B2F29AACE}" type="presParOf" srcId="{6E048A64-93A3-4B65-AA9C-E37AD4FB4618}" destId="{5A982793-B7B4-4CB1-AC06-90987DED8C16}" srcOrd="0" destOrd="0" presId="urn:microsoft.com/office/officeart/2008/layout/LinedList"/>
    <dgm:cxn modelId="{8DDB671E-2878-4438-A4EA-E3735A111F30}" type="presParOf" srcId="{6E048A64-93A3-4B65-AA9C-E37AD4FB4618}" destId="{C2B0077E-A0E8-4A3F-BFE7-5D54A8CCEE56}" srcOrd="1" destOrd="0" presId="urn:microsoft.com/office/officeart/2008/layout/LinedList"/>
    <dgm:cxn modelId="{833D6ED6-43DB-4A68-AD0E-4C33067A1A60}" type="presParOf" srcId="{6E048A64-93A3-4B65-AA9C-E37AD4FB4618}" destId="{CE6F0CF8-732D-42F2-AA10-362D887D27DB}" srcOrd="2" destOrd="0" presId="urn:microsoft.com/office/officeart/2008/layout/LinedList"/>
    <dgm:cxn modelId="{010C69FA-78EB-4B4C-94A0-22E6948850F5}" type="presParOf" srcId="{26CAA1A4-CB00-4EF2-830F-772D290ACF8C}" destId="{6BA42216-50E6-4DFD-8AED-43B9269FCDAA}" srcOrd="2" destOrd="0" presId="urn:microsoft.com/office/officeart/2008/layout/LinedList"/>
    <dgm:cxn modelId="{908221A2-7630-48BB-A52A-2D2C0E772AF7}" type="presParOf" srcId="{26CAA1A4-CB00-4EF2-830F-772D290ACF8C}" destId="{93989621-A491-4FDB-A602-74B41D877CB5}" srcOrd="3" destOrd="0" presId="urn:microsoft.com/office/officeart/2008/layout/LinedList"/>
    <dgm:cxn modelId="{6B460487-548E-4E4E-AB03-2D8B14783A25}" type="presParOf" srcId="{5BD04B42-0A24-4FBF-9D43-760BA5A17F02}" destId="{6611AABA-F99B-4A2F-BB2A-25E4D32EF6D5}" srcOrd="6" destOrd="0" presId="urn:microsoft.com/office/officeart/2008/layout/LinedList"/>
    <dgm:cxn modelId="{700E5B48-E430-42EB-88C9-A646F751EFAB}" type="presParOf" srcId="{5BD04B42-0A24-4FBF-9D43-760BA5A17F02}" destId="{4051E109-C195-49F1-A197-942A23874364}" srcOrd="7" destOrd="0" presId="urn:microsoft.com/office/officeart/2008/layout/LinedList"/>
    <dgm:cxn modelId="{82B6DA78-623B-4BAD-BC76-C011406B01B0}" type="presParOf" srcId="{4051E109-C195-49F1-A197-942A23874364}" destId="{CDB6059B-E7CC-4AC2-8617-99A72BE364A2}" srcOrd="0" destOrd="0" presId="urn:microsoft.com/office/officeart/2008/layout/LinedList"/>
    <dgm:cxn modelId="{87DF630C-B590-4AA2-8EFD-1151BFCB02C4}" type="presParOf" srcId="{4051E109-C195-49F1-A197-942A23874364}" destId="{76E16AAF-269C-453A-B32E-365956EB69E9}" srcOrd="1" destOrd="0" presId="urn:microsoft.com/office/officeart/2008/layout/LinedList"/>
    <dgm:cxn modelId="{9CDE2E7D-9957-425C-A103-A8672865880C}" type="presParOf" srcId="{76E16AAF-269C-453A-B32E-365956EB69E9}" destId="{E79B1DDA-C00C-4DFF-B41E-4C245B6D80EC}" srcOrd="0" destOrd="0" presId="urn:microsoft.com/office/officeart/2008/layout/LinedList"/>
    <dgm:cxn modelId="{E98F2B52-C273-479F-8918-AF2725C77F86}" type="presParOf" srcId="{76E16AAF-269C-453A-B32E-365956EB69E9}" destId="{C865B7A1-9D84-4734-8550-345D6000E1AB}" srcOrd="1" destOrd="0" presId="urn:microsoft.com/office/officeart/2008/layout/LinedList"/>
    <dgm:cxn modelId="{9216B0A8-0863-428A-8689-4610FB0C08C8}" type="presParOf" srcId="{C865B7A1-9D84-4734-8550-345D6000E1AB}" destId="{0F5BBFF1-0C95-43BC-ACAF-8D5E2037C68C}" srcOrd="0" destOrd="0" presId="urn:microsoft.com/office/officeart/2008/layout/LinedList"/>
    <dgm:cxn modelId="{CEDDE8CC-192A-4390-BBC1-C1D1302649DD}" type="presParOf" srcId="{C865B7A1-9D84-4734-8550-345D6000E1AB}" destId="{D8EC1266-A5CD-45FC-BD44-CA46BD238F07}" srcOrd="1" destOrd="0" presId="urn:microsoft.com/office/officeart/2008/layout/LinedList"/>
    <dgm:cxn modelId="{88A11CA1-028E-49D6-922C-377A4793E339}" type="presParOf" srcId="{C865B7A1-9D84-4734-8550-345D6000E1AB}" destId="{CD28DA66-7876-4491-BF0A-134B64D9D920}" srcOrd="2" destOrd="0" presId="urn:microsoft.com/office/officeart/2008/layout/LinedList"/>
    <dgm:cxn modelId="{E33CC739-2B02-434E-9136-191467DF66E3}" type="presParOf" srcId="{76E16AAF-269C-453A-B32E-365956EB69E9}" destId="{9193AA83-8B24-452D-BA95-767D86B99883}" srcOrd="2" destOrd="0" presId="urn:microsoft.com/office/officeart/2008/layout/LinedList"/>
    <dgm:cxn modelId="{B272D861-4AC0-40B3-8FF8-36F46DDADD56}" type="presParOf" srcId="{76E16AAF-269C-453A-B32E-365956EB69E9}" destId="{88DB2780-9ACA-4AC3-9FE2-404D557CEFDA}" srcOrd="3" destOrd="0" presId="urn:microsoft.com/office/officeart/2008/layout/LinedList"/>
    <dgm:cxn modelId="{51C7F626-B423-4407-A996-03CE2BC2EF71}" type="presParOf" srcId="{5BD04B42-0A24-4FBF-9D43-760BA5A17F02}" destId="{04C642CD-307E-496F-9370-6E4033E94BDC}" srcOrd="8" destOrd="0" presId="urn:microsoft.com/office/officeart/2008/layout/LinedList"/>
    <dgm:cxn modelId="{18799C52-3034-47B4-A1FB-4593894024AB}" type="presParOf" srcId="{5BD04B42-0A24-4FBF-9D43-760BA5A17F02}" destId="{BD2489EC-D99F-4036-AF98-D01F05EFFDE8}" srcOrd="9" destOrd="0" presId="urn:microsoft.com/office/officeart/2008/layout/LinedList"/>
    <dgm:cxn modelId="{11837E59-28D2-4C13-A3FC-DFBE3BE53460}" type="presParOf" srcId="{BD2489EC-D99F-4036-AF98-D01F05EFFDE8}" destId="{5297BF3C-D9A9-4A04-BB34-A21CA43C7CA5}" srcOrd="0" destOrd="0" presId="urn:microsoft.com/office/officeart/2008/layout/LinedList"/>
    <dgm:cxn modelId="{3667DB75-7775-42C7-B454-BF243D0CB32B}" type="presParOf" srcId="{BD2489EC-D99F-4036-AF98-D01F05EFFDE8}" destId="{3A5C0751-7088-4DE8-9AAD-41D284AE488A}" srcOrd="1" destOrd="0" presId="urn:microsoft.com/office/officeart/2008/layout/LinedList"/>
    <dgm:cxn modelId="{F148A00D-30D1-4CA1-8615-A1332C9AE401}" type="presParOf" srcId="{3A5C0751-7088-4DE8-9AAD-41D284AE488A}" destId="{08A91BF5-3B5E-4071-B990-0CF3D63C554D}" srcOrd="0" destOrd="0" presId="urn:microsoft.com/office/officeart/2008/layout/LinedList"/>
    <dgm:cxn modelId="{EFB5ED32-A7DC-445B-BDF5-9CC9EE0F6556}" type="presParOf" srcId="{3A5C0751-7088-4DE8-9AAD-41D284AE488A}" destId="{7986D39E-148B-4A6C-B3B4-6D7518EC0C01}" srcOrd="1" destOrd="0" presId="urn:microsoft.com/office/officeart/2008/layout/LinedList"/>
    <dgm:cxn modelId="{D6849337-2FE3-43DB-9D90-1EF3B827EB10}" type="presParOf" srcId="{7986D39E-148B-4A6C-B3B4-6D7518EC0C01}" destId="{8F5BD52E-73E0-44EC-9C4D-2B0500D07E99}" srcOrd="0" destOrd="0" presId="urn:microsoft.com/office/officeart/2008/layout/LinedList"/>
    <dgm:cxn modelId="{CB12249D-257A-46F4-9918-891501E8C435}" type="presParOf" srcId="{7986D39E-148B-4A6C-B3B4-6D7518EC0C01}" destId="{63D83155-FD77-4FB3-8C47-0C38F52BFCB1}" srcOrd="1" destOrd="0" presId="urn:microsoft.com/office/officeart/2008/layout/LinedList"/>
    <dgm:cxn modelId="{7139636E-EA89-4BEF-A571-83A998FAB333}" type="presParOf" srcId="{7986D39E-148B-4A6C-B3B4-6D7518EC0C01}" destId="{F03F6928-EB38-4B7A-BBE7-5DC34AA83CFA}" srcOrd="2" destOrd="0" presId="urn:microsoft.com/office/officeart/2008/layout/LinedList"/>
    <dgm:cxn modelId="{2ADC4118-617F-4CA0-8232-69BE7524D2F3}" type="presParOf" srcId="{3A5C0751-7088-4DE8-9AAD-41D284AE488A}" destId="{6CCBE903-CB95-4036-8DFD-0964BC8D6ACE}" srcOrd="2" destOrd="0" presId="urn:microsoft.com/office/officeart/2008/layout/LinedList"/>
    <dgm:cxn modelId="{AF47B7CE-9A57-4EE2-9B27-98F83CA81852}" type="presParOf" srcId="{3A5C0751-7088-4DE8-9AAD-41D284AE488A}" destId="{61E4B724-7505-4936-B6C5-DDC233B0F2E7}" srcOrd="3" destOrd="0" presId="urn:microsoft.com/office/officeart/2008/layout/LinedList"/>
    <dgm:cxn modelId="{70DF719A-F64A-42A9-86AF-F0118E35A710}" type="presParOf" srcId="{5BD04B42-0A24-4FBF-9D43-760BA5A17F02}" destId="{4BA659B0-3D5D-4762-884F-25997D65866F}" srcOrd="10" destOrd="0" presId="urn:microsoft.com/office/officeart/2008/layout/LinedList"/>
    <dgm:cxn modelId="{37EE3450-3B8B-40A4-BAD0-37FB07DF7E5E}" type="presParOf" srcId="{5BD04B42-0A24-4FBF-9D43-760BA5A17F02}" destId="{3465392B-021A-4D30-A987-871D7207AFDC}" srcOrd="11" destOrd="0" presId="urn:microsoft.com/office/officeart/2008/layout/LinedList"/>
    <dgm:cxn modelId="{2C17BC5B-D4C7-4A4E-BF53-737BE6FAF3A1}" type="presParOf" srcId="{3465392B-021A-4D30-A987-871D7207AFDC}" destId="{1A52DF58-C3D1-45F8-9CF1-ACB3ED215D5E}" srcOrd="0" destOrd="0" presId="urn:microsoft.com/office/officeart/2008/layout/LinedList"/>
    <dgm:cxn modelId="{6E582162-6AA0-445E-A13A-7154EF878A7B}" type="presParOf" srcId="{3465392B-021A-4D30-A987-871D7207AFDC}" destId="{2C2F4518-A34F-4B10-A626-E6CC0A3923D1}" srcOrd="1" destOrd="0" presId="urn:microsoft.com/office/officeart/2008/layout/LinedList"/>
    <dgm:cxn modelId="{B094725C-5C1E-4D0C-BE8A-5CE49FB71660}" type="presParOf" srcId="{2C2F4518-A34F-4B10-A626-E6CC0A3923D1}" destId="{EB98EA6F-B3C0-4713-AFAB-8C72470CBDBE}" srcOrd="0" destOrd="0" presId="urn:microsoft.com/office/officeart/2008/layout/LinedList"/>
    <dgm:cxn modelId="{90DEC64E-7EB1-428B-954D-53E1D9A52356}" type="presParOf" srcId="{2C2F4518-A34F-4B10-A626-E6CC0A3923D1}" destId="{6404D4BC-B94A-46AB-A88D-FF96131B931F}" srcOrd="1" destOrd="0" presId="urn:microsoft.com/office/officeart/2008/layout/LinedList"/>
    <dgm:cxn modelId="{82FDD701-8A62-45AB-8C73-30E714A6C14E}" type="presParOf" srcId="{6404D4BC-B94A-46AB-A88D-FF96131B931F}" destId="{60865D00-620E-43D7-95C3-8DCB6D800D5E}" srcOrd="0" destOrd="0" presId="urn:microsoft.com/office/officeart/2008/layout/LinedList"/>
    <dgm:cxn modelId="{2E75D25F-130B-456E-A488-6167C24DBF74}" type="presParOf" srcId="{6404D4BC-B94A-46AB-A88D-FF96131B931F}" destId="{B36D16DE-23E1-49A5-96B7-90A6EC3F6834}" srcOrd="1" destOrd="0" presId="urn:microsoft.com/office/officeart/2008/layout/LinedList"/>
    <dgm:cxn modelId="{DAD5F6B3-BFD3-4BE9-9F4F-44C5149F1E1F}" type="presParOf" srcId="{6404D4BC-B94A-46AB-A88D-FF96131B931F}" destId="{E4CDF1E5-8DD9-44DE-8E14-FCC39384F0B6}" srcOrd="2" destOrd="0" presId="urn:microsoft.com/office/officeart/2008/layout/LinedList"/>
    <dgm:cxn modelId="{6B0BCB55-EA1C-4009-9852-8C24991A5CF5}" type="presParOf" srcId="{2C2F4518-A34F-4B10-A626-E6CC0A3923D1}" destId="{DE5E547C-1CB0-4CF6-9364-661D69BB4D0C}" srcOrd="2" destOrd="0" presId="urn:microsoft.com/office/officeart/2008/layout/LinedList"/>
    <dgm:cxn modelId="{72305AC2-1E69-4A70-B665-1834F414D800}" type="presParOf" srcId="{2C2F4518-A34F-4B10-A626-E6CC0A3923D1}" destId="{E565949D-E0A3-4619-A212-00DE381268B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EB5863-9D74-40C2-8EE3-92E53D1B3AFD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2675948-77FC-405E-906A-CCBCED992544}">
      <dgm:prSet phldrT="[Текст]" custT="1"/>
      <dgm:spPr/>
      <dgm:t>
        <a:bodyPr/>
        <a:lstStyle/>
        <a:p>
          <a:r>
            <a:rPr lang="ru-RU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</a:p>
      </dgm:t>
    </dgm:pt>
    <dgm:pt modelId="{C79F3E23-2CCF-41AA-81B8-C05C4AEFD853}" type="parTrans" cxnId="{0E985BEC-11A0-4194-A882-9E4D02FB0414}">
      <dgm:prSet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389DF-EA43-4760-B153-2FCBC692E34F}" type="sibTrans" cxnId="{0E985BEC-11A0-4194-A882-9E4D02FB0414}">
      <dgm:prSet custT="1"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0412F-579E-4885-9826-31DA452283C4}">
      <dgm:prSet phldrT="[Текст]" custT="1"/>
      <dgm:spPr/>
      <dgm:t>
        <a:bodyPr/>
        <a:lstStyle/>
        <a:p>
          <a:r>
            <a:rPr lang="ru-RU" sz="18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Оказание</a:t>
          </a:r>
        </a:p>
      </dgm:t>
    </dgm:pt>
    <dgm:pt modelId="{587DB4BE-E63F-4EE7-8F43-21A87B2583CF}" type="parTrans" cxnId="{3AC8D359-4BDB-4559-9DAB-2524F901D248}">
      <dgm:prSet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71C432-04CF-4FAE-A241-19BC52B93531}" type="sibTrans" cxnId="{3AC8D359-4BDB-4559-9DAB-2524F901D248}">
      <dgm:prSet custT="1"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1EF86A-78DB-41B1-8308-1D995CC7774D}">
      <dgm:prSet phldrT="[Текст]" custT="1"/>
      <dgm:spPr/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(Оценка)</a:t>
          </a:r>
        </a:p>
      </dgm:t>
    </dgm:pt>
    <dgm:pt modelId="{10447C99-5AB9-4888-9B14-DFE7738809CE}" type="parTrans" cxnId="{7BF89371-28D2-46D1-AB0C-8ECF04C0BA0E}">
      <dgm:prSet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B194CD-F52F-4C79-9651-0526959B873E}" type="sibTrans" cxnId="{7BF89371-28D2-46D1-AB0C-8ECF04C0BA0E}">
      <dgm:prSet custT="1"/>
      <dgm:spPr/>
      <dgm:t>
        <a:bodyPr/>
        <a:lstStyle/>
        <a:p>
          <a:endParaRPr lang="ru-RU" sz="18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74827-6B00-47C6-A0B0-C174D0080620}" type="pres">
      <dgm:prSet presAssocID="{D8EB5863-9D74-40C2-8EE3-92E53D1B3A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4B399-F83D-4930-9997-A6CF53A16695}" type="pres">
      <dgm:prSet presAssocID="{A2675948-77FC-405E-906A-CCBCED9925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770FE-B228-4609-8115-2553E8251428}" type="pres">
      <dgm:prSet presAssocID="{CEA389DF-EA43-4760-B153-2FCBC692E34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F9F96354-6C7D-4DD8-ADEF-C8600A61AE0B}" type="pres">
      <dgm:prSet presAssocID="{CEA389DF-EA43-4760-B153-2FCBC692E34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C6607C8-1519-467A-B06A-27CEAB66BD4C}" type="pres">
      <dgm:prSet presAssocID="{BFE0412F-579E-4885-9826-31DA452283C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2D52C-0958-4B30-8ABD-16BC586A457C}" type="pres">
      <dgm:prSet presAssocID="{FC71C432-04CF-4FAE-A241-19BC52B9353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CC61DC7-99ED-4426-BDC5-F4D3FDEBAFEF}" type="pres">
      <dgm:prSet presAssocID="{FC71C432-04CF-4FAE-A241-19BC52B9353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86CFFFD-5035-42CF-B4D1-817FD29CBCFF}" type="pres">
      <dgm:prSet presAssocID="{F31EF86A-78DB-41B1-8308-1D995CC777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2E61C-2BBB-4BBC-9E53-FFEA0528A947}" type="pres">
      <dgm:prSet presAssocID="{B4B194CD-F52F-4C79-9651-0526959B873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F15CFDA-DD3D-4D01-BDC0-ACFE26A24CBC}" type="pres">
      <dgm:prSet presAssocID="{B4B194CD-F52F-4C79-9651-0526959B873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AC8D359-4BDB-4559-9DAB-2524F901D248}" srcId="{D8EB5863-9D74-40C2-8EE3-92E53D1B3AFD}" destId="{BFE0412F-579E-4885-9826-31DA452283C4}" srcOrd="1" destOrd="0" parTransId="{587DB4BE-E63F-4EE7-8F43-21A87B2583CF}" sibTransId="{FC71C432-04CF-4FAE-A241-19BC52B93531}"/>
    <dgm:cxn modelId="{E88742A4-8AE3-45EE-81B2-661C58415C00}" type="presOf" srcId="{A2675948-77FC-405E-906A-CCBCED992544}" destId="{FB34B399-F83D-4930-9997-A6CF53A16695}" srcOrd="0" destOrd="0" presId="urn:microsoft.com/office/officeart/2005/8/layout/cycle7"/>
    <dgm:cxn modelId="{3858E12D-3899-47FC-B457-51D2857A3DF1}" type="presOf" srcId="{B4B194CD-F52F-4C79-9651-0526959B873E}" destId="{32C2E61C-2BBB-4BBC-9E53-FFEA0528A947}" srcOrd="0" destOrd="0" presId="urn:microsoft.com/office/officeart/2005/8/layout/cycle7"/>
    <dgm:cxn modelId="{F5CF54CA-700D-4C9E-86E9-0FDEE9C6AAB5}" type="presOf" srcId="{FC71C432-04CF-4FAE-A241-19BC52B93531}" destId="{1852D52C-0958-4B30-8ABD-16BC586A457C}" srcOrd="0" destOrd="0" presId="urn:microsoft.com/office/officeart/2005/8/layout/cycle7"/>
    <dgm:cxn modelId="{A0538E33-205B-487D-A138-F4795CE79E3A}" type="presOf" srcId="{FC71C432-04CF-4FAE-A241-19BC52B93531}" destId="{CCC61DC7-99ED-4426-BDC5-F4D3FDEBAFEF}" srcOrd="1" destOrd="0" presId="urn:microsoft.com/office/officeart/2005/8/layout/cycle7"/>
    <dgm:cxn modelId="{2D075B42-284B-48BF-89D9-FEA0AD6E5672}" type="presOf" srcId="{CEA389DF-EA43-4760-B153-2FCBC692E34F}" destId="{F9F96354-6C7D-4DD8-ADEF-C8600A61AE0B}" srcOrd="1" destOrd="0" presId="urn:microsoft.com/office/officeart/2005/8/layout/cycle7"/>
    <dgm:cxn modelId="{D2F92738-9412-4DC4-86CB-ACF59A03EEFE}" type="presOf" srcId="{BFE0412F-579E-4885-9826-31DA452283C4}" destId="{9C6607C8-1519-467A-B06A-27CEAB66BD4C}" srcOrd="0" destOrd="0" presId="urn:microsoft.com/office/officeart/2005/8/layout/cycle7"/>
    <dgm:cxn modelId="{E88108E2-2F5F-417C-B153-C4DA450F30C7}" type="presOf" srcId="{B4B194CD-F52F-4C79-9651-0526959B873E}" destId="{7F15CFDA-DD3D-4D01-BDC0-ACFE26A24CBC}" srcOrd="1" destOrd="0" presId="urn:microsoft.com/office/officeart/2005/8/layout/cycle7"/>
    <dgm:cxn modelId="{45C8274D-1B35-4181-878F-942C567D7507}" type="presOf" srcId="{F31EF86A-78DB-41B1-8308-1D995CC7774D}" destId="{986CFFFD-5035-42CF-B4D1-817FD29CBCFF}" srcOrd="0" destOrd="0" presId="urn:microsoft.com/office/officeart/2005/8/layout/cycle7"/>
    <dgm:cxn modelId="{0E985BEC-11A0-4194-A882-9E4D02FB0414}" srcId="{D8EB5863-9D74-40C2-8EE3-92E53D1B3AFD}" destId="{A2675948-77FC-405E-906A-CCBCED992544}" srcOrd="0" destOrd="0" parTransId="{C79F3E23-2CCF-41AA-81B8-C05C4AEFD853}" sibTransId="{CEA389DF-EA43-4760-B153-2FCBC692E34F}"/>
    <dgm:cxn modelId="{466E3FC6-4ADB-4937-B9C6-C4AAAE62A2E4}" type="presOf" srcId="{D8EB5863-9D74-40C2-8EE3-92E53D1B3AFD}" destId="{EB274827-6B00-47C6-A0B0-C174D0080620}" srcOrd="0" destOrd="0" presId="urn:microsoft.com/office/officeart/2005/8/layout/cycle7"/>
    <dgm:cxn modelId="{3CD2E3AF-CD4E-4E66-B815-9AA0870D5476}" type="presOf" srcId="{CEA389DF-EA43-4760-B153-2FCBC692E34F}" destId="{F28770FE-B228-4609-8115-2553E8251428}" srcOrd="0" destOrd="0" presId="urn:microsoft.com/office/officeart/2005/8/layout/cycle7"/>
    <dgm:cxn modelId="{7BF89371-28D2-46D1-AB0C-8ECF04C0BA0E}" srcId="{D8EB5863-9D74-40C2-8EE3-92E53D1B3AFD}" destId="{F31EF86A-78DB-41B1-8308-1D995CC7774D}" srcOrd="2" destOrd="0" parTransId="{10447C99-5AB9-4888-9B14-DFE7738809CE}" sibTransId="{B4B194CD-F52F-4C79-9651-0526959B873E}"/>
    <dgm:cxn modelId="{674E25B3-3F56-45F3-A735-10345E661AEC}" type="presParOf" srcId="{EB274827-6B00-47C6-A0B0-C174D0080620}" destId="{FB34B399-F83D-4930-9997-A6CF53A16695}" srcOrd="0" destOrd="0" presId="urn:microsoft.com/office/officeart/2005/8/layout/cycle7"/>
    <dgm:cxn modelId="{C4B8D6B0-4C10-4843-AFB2-2850F522E620}" type="presParOf" srcId="{EB274827-6B00-47C6-A0B0-C174D0080620}" destId="{F28770FE-B228-4609-8115-2553E8251428}" srcOrd="1" destOrd="0" presId="urn:microsoft.com/office/officeart/2005/8/layout/cycle7"/>
    <dgm:cxn modelId="{DCB76A7C-64A7-4990-904E-BF89989D016D}" type="presParOf" srcId="{F28770FE-B228-4609-8115-2553E8251428}" destId="{F9F96354-6C7D-4DD8-ADEF-C8600A61AE0B}" srcOrd="0" destOrd="0" presId="urn:microsoft.com/office/officeart/2005/8/layout/cycle7"/>
    <dgm:cxn modelId="{5C37CFD8-68A0-45EA-9E3B-EF6C73D97B1C}" type="presParOf" srcId="{EB274827-6B00-47C6-A0B0-C174D0080620}" destId="{9C6607C8-1519-467A-B06A-27CEAB66BD4C}" srcOrd="2" destOrd="0" presId="urn:microsoft.com/office/officeart/2005/8/layout/cycle7"/>
    <dgm:cxn modelId="{D7013B2F-0C3E-4624-AFEE-94E1C933A3A7}" type="presParOf" srcId="{EB274827-6B00-47C6-A0B0-C174D0080620}" destId="{1852D52C-0958-4B30-8ABD-16BC586A457C}" srcOrd="3" destOrd="0" presId="urn:microsoft.com/office/officeart/2005/8/layout/cycle7"/>
    <dgm:cxn modelId="{B90D7E3E-44EB-43CB-B33B-C98F74621D09}" type="presParOf" srcId="{1852D52C-0958-4B30-8ABD-16BC586A457C}" destId="{CCC61DC7-99ED-4426-BDC5-F4D3FDEBAFEF}" srcOrd="0" destOrd="0" presId="urn:microsoft.com/office/officeart/2005/8/layout/cycle7"/>
    <dgm:cxn modelId="{81E5C280-D9C5-4BB1-9CC3-C6B5034E6C08}" type="presParOf" srcId="{EB274827-6B00-47C6-A0B0-C174D0080620}" destId="{986CFFFD-5035-42CF-B4D1-817FD29CBCFF}" srcOrd="4" destOrd="0" presId="urn:microsoft.com/office/officeart/2005/8/layout/cycle7"/>
    <dgm:cxn modelId="{5EAD5F95-8FD4-4F2F-AE4A-BA0041DEF405}" type="presParOf" srcId="{EB274827-6B00-47C6-A0B0-C174D0080620}" destId="{32C2E61C-2BBB-4BBC-9E53-FFEA0528A947}" srcOrd="5" destOrd="0" presId="urn:microsoft.com/office/officeart/2005/8/layout/cycle7"/>
    <dgm:cxn modelId="{9752AD2A-5427-4BF8-BE2B-BBB56EC2E132}" type="presParOf" srcId="{32C2E61C-2BBB-4BBC-9E53-FFEA0528A947}" destId="{7F15CFDA-DD3D-4D01-BDC0-ACFE26A24CB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253FDD-5E9C-4704-9B38-70FD26AF32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DF3F24-2DC0-4355-87E6-9A2B4409F925}">
      <dgm:prSet phldrT="[Текст]"/>
      <dgm:spPr/>
      <dgm:t>
        <a:bodyPr/>
        <a:lstStyle/>
        <a:p>
          <a:r>
            <a:rPr lang="ru-RU" dirty="0"/>
            <a:t>ОСНОВНЫЕ НАПРАВЛЕНИЯ ДЕЯТЕЛЬНОСТИ ПО ВНЕДРЕНИЮ ТРЕБОВАНИЙ К СОДЕРЖАНИЮ И КАЧЕСТВУ СОЦИАЛЬНЫХ УСЛУГ</a:t>
          </a:r>
        </a:p>
      </dgm:t>
    </dgm:pt>
    <dgm:pt modelId="{B6AF184E-5938-46D3-8CF6-EA4672703CB4}" type="parTrans" cxnId="{16827710-4816-4D1D-9453-D6B523A22530}">
      <dgm:prSet/>
      <dgm:spPr/>
      <dgm:t>
        <a:bodyPr/>
        <a:lstStyle/>
        <a:p>
          <a:endParaRPr lang="ru-RU"/>
        </a:p>
      </dgm:t>
    </dgm:pt>
    <dgm:pt modelId="{2D433942-0AE6-4526-A430-5C47D7C4023D}" type="sibTrans" cxnId="{16827710-4816-4D1D-9453-D6B523A22530}">
      <dgm:prSet/>
      <dgm:spPr/>
      <dgm:t>
        <a:bodyPr/>
        <a:lstStyle/>
        <a:p>
          <a:endParaRPr lang="ru-RU"/>
        </a:p>
      </dgm:t>
    </dgm:pt>
    <dgm:pt modelId="{3D4B6D17-8275-467E-BAAD-ABC86E852315}">
      <dgm:prSet phldrT="[Текст]"/>
      <dgm:spPr/>
      <dgm:t>
        <a:bodyPr/>
        <a:lstStyle/>
        <a:p>
          <a:r>
            <a:rPr lang="ru-RU" dirty="0"/>
            <a:t>организационное обеспечение формирования общей системы управления качеством социальных услуг;</a:t>
          </a:r>
        </a:p>
      </dgm:t>
    </dgm:pt>
    <dgm:pt modelId="{EDD28BAC-8652-4AA1-8470-D922857FE7E8}" type="parTrans" cxnId="{5E067905-FFBE-4048-A7E7-B17E3AA087E4}">
      <dgm:prSet/>
      <dgm:spPr/>
      <dgm:t>
        <a:bodyPr/>
        <a:lstStyle/>
        <a:p>
          <a:endParaRPr lang="ru-RU"/>
        </a:p>
      </dgm:t>
    </dgm:pt>
    <dgm:pt modelId="{0A61B1C8-FE88-4409-8E26-1BC064199707}" type="sibTrans" cxnId="{5E067905-FFBE-4048-A7E7-B17E3AA087E4}">
      <dgm:prSet/>
      <dgm:spPr/>
      <dgm:t>
        <a:bodyPr/>
        <a:lstStyle/>
        <a:p>
          <a:endParaRPr lang="ru-RU"/>
        </a:p>
      </dgm:t>
    </dgm:pt>
    <dgm:pt modelId="{8505672F-3BED-4FF6-ADA1-53A52BDE1615}">
      <dgm:prSet phldrT="[Текст]"/>
      <dgm:spPr/>
      <dgm:t>
        <a:bodyPr/>
        <a:lstStyle/>
        <a:p>
          <a:r>
            <a:rPr lang="ru-RU" dirty="0"/>
            <a:t>Критерии качества СУ </a:t>
          </a:r>
        </a:p>
      </dgm:t>
    </dgm:pt>
    <dgm:pt modelId="{0A8D8271-DFDB-4A67-9A38-94044B10CBC4}" type="parTrans" cxnId="{46C5DE42-948F-4C61-AC19-B68FEAC512FE}">
      <dgm:prSet/>
      <dgm:spPr/>
      <dgm:t>
        <a:bodyPr/>
        <a:lstStyle/>
        <a:p>
          <a:endParaRPr lang="ru-RU"/>
        </a:p>
      </dgm:t>
    </dgm:pt>
    <dgm:pt modelId="{D324A9B5-D09F-45DE-84B4-FB0493BA39D6}" type="sibTrans" cxnId="{46C5DE42-948F-4C61-AC19-B68FEAC512FE}">
      <dgm:prSet/>
      <dgm:spPr/>
      <dgm:t>
        <a:bodyPr/>
        <a:lstStyle/>
        <a:p>
          <a:endParaRPr lang="ru-RU"/>
        </a:p>
      </dgm:t>
    </dgm:pt>
    <dgm:pt modelId="{904065B2-9C43-4354-AACE-775CCE9977E4}">
      <dgm:prSet phldrT="[Текст]"/>
      <dgm:spPr/>
      <dgm:t>
        <a:bodyPr/>
        <a:lstStyle/>
        <a:p>
          <a:r>
            <a:rPr lang="ru-RU" dirty="0"/>
            <a:t>обеспеченность социальной услуги (информационное, документационное, материально-техническое, кадровое обеспечение услуги) </a:t>
          </a:r>
          <a:r>
            <a:rPr lang="ru-RU" i="1" dirty="0"/>
            <a:t>(качество структуры)</a:t>
          </a:r>
          <a:r>
            <a:rPr lang="ru-RU" dirty="0"/>
            <a:t>;</a:t>
          </a:r>
        </a:p>
      </dgm:t>
    </dgm:pt>
    <dgm:pt modelId="{CE470A77-63E8-437F-9013-662383DB483A}" type="parTrans" cxnId="{01BC6584-E5F1-42D9-A0FE-531184FBC15F}">
      <dgm:prSet/>
      <dgm:spPr/>
      <dgm:t>
        <a:bodyPr/>
        <a:lstStyle/>
        <a:p>
          <a:endParaRPr lang="ru-RU"/>
        </a:p>
      </dgm:t>
    </dgm:pt>
    <dgm:pt modelId="{5542E262-9ACC-4D48-83F3-0DF4DDA4ADCB}" type="sibTrans" cxnId="{01BC6584-E5F1-42D9-A0FE-531184FBC15F}">
      <dgm:prSet/>
      <dgm:spPr/>
      <dgm:t>
        <a:bodyPr/>
        <a:lstStyle/>
        <a:p>
          <a:endParaRPr lang="ru-RU"/>
        </a:p>
      </dgm:t>
    </dgm:pt>
    <dgm:pt modelId="{42A35858-6E55-40AD-81A4-A6D72D1EBAC6}">
      <dgm:prSet/>
      <dgm:spPr/>
      <dgm:t>
        <a:bodyPr/>
        <a:lstStyle/>
        <a:p>
          <a:r>
            <a:rPr lang="ru-RU"/>
            <a:t>материально-техническое оснащение учреждения и создание доступной среды;</a:t>
          </a:r>
          <a:endParaRPr lang="x-none"/>
        </a:p>
      </dgm:t>
    </dgm:pt>
    <dgm:pt modelId="{3DFD8850-A3D5-41E7-AF09-426ACD8001EF}" type="parTrans" cxnId="{05BFDB27-BF50-4A29-A5BD-BBD04D8BA050}">
      <dgm:prSet/>
      <dgm:spPr/>
      <dgm:t>
        <a:bodyPr/>
        <a:lstStyle/>
        <a:p>
          <a:endParaRPr lang="ru-RU"/>
        </a:p>
      </dgm:t>
    </dgm:pt>
    <dgm:pt modelId="{F94CC423-DDC3-4B8C-A1B4-68641BC01ECE}" type="sibTrans" cxnId="{05BFDB27-BF50-4A29-A5BD-BBD04D8BA050}">
      <dgm:prSet/>
      <dgm:spPr/>
      <dgm:t>
        <a:bodyPr/>
        <a:lstStyle/>
        <a:p>
          <a:endParaRPr lang="ru-RU"/>
        </a:p>
      </dgm:t>
    </dgm:pt>
    <dgm:pt modelId="{AFD7DEFB-F630-40B0-AEB8-6959AD1048DF}">
      <dgm:prSet/>
      <dgm:spPr/>
      <dgm:t>
        <a:bodyPr/>
        <a:lstStyle/>
        <a:p>
          <a:r>
            <a:rPr lang="ru-RU" dirty="0"/>
            <a:t>кадровое обеспечение деятельности учреждения;</a:t>
          </a:r>
          <a:endParaRPr lang="x-none"/>
        </a:p>
      </dgm:t>
    </dgm:pt>
    <dgm:pt modelId="{DC3AC487-6890-4926-BA60-947FA18FF004}" type="parTrans" cxnId="{827B2670-3572-44F8-8A89-D12F5573A831}">
      <dgm:prSet/>
      <dgm:spPr/>
      <dgm:t>
        <a:bodyPr/>
        <a:lstStyle/>
        <a:p>
          <a:endParaRPr lang="ru-RU"/>
        </a:p>
      </dgm:t>
    </dgm:pt>
    <dgm:pt modelId="{B9C768DF-8BDF-4919-BA2A-00BB93354387}" type="sibTrans" cxnId="{827B2670-3572-44F8-8A89-D12F5573A831}">
      <dgm:prSet/>
      <dgm:spPr/>
      <dgm:t>
        <a:bodyPr/>
        <a:lstStyle/>
        <a:p>
          <a:endParaRPr lang="ru-RU"/>
        </a:p>
      </dgm:t>
    </dgm:pt>
    <dgm:pt modelId="{1E5B3B53-859B-439B-9AB7-ED8C83B484CD}">
      <dgm:prSet/>
      <dgm:spPr/>
      <dgm:t>
        <a:bodyPr/>
        <a:lstStyle/>
        <a:p>
          <a:r>
            <a:rPr lang="ru-RU"/>
            <a:t>информационно-коммуникационное обеспечение;</a:t>
          </a:r>
          <a:endParaRPr lang="x-none"/>
        </a:p>
      </dgm:t>
    </dgm:pt>
    <dgm:pt modelId="{03848BD1-ED56-468E-9941-4557B27EE40D}" type="parTrans" cxnId="{98E99099-C7CA-414F-B367-6BFD1216B308}">
      <dgm:prSet/>
      <dgm:spPr/>
      <dgm:t>
        <a:bodyPr/>
        <a:lstStyle/>
        <a:p>
          <a:endParaRPr lang="ru-RU"/>
        </a:p>
      </dgm:t>
    </dgm:pt>
    <dgm:pt modelId="{2A8192BE-D4B0-4339-BFDB-2CA1824C3AC0}" type="sibTrans" cxnId="{98E99099-C7CA-414F-B367-6BFD1216B308}">
      <dgm:prSet/>
      <dgm:spPr/>
      <dgm:t>
        <a:bodyPr/>
        <a:lstStyle/>
        <a:p>
          <a:endParaRPr lang="ru-RU"/>
        </a:p>
      </dgm:t>
    </dgm:pt>
    <dgm:pt modelId="{1948F6B8-812A-4D21-830E-8F7A745E4042}">
      <dgm:prSet/>
      <dgm:spPr/>
      <dgm:t>
        <a:bodyPr/>
        <a:lstStyle/>
        <a:p>
          <a:r>
            <a:rPr lang="ru-RU"/>
            <a:t>документационное обеспечение;</a:t>
          </a:r>
          <a:endParaRPr lang="x-none"/>
        </a:p>
      </dgm:t>
    </dgm:pt>
    <dgm:pt modelId="{8E56BC93-7738-491A-B88C-43F51B84BFD0}" type="parTrans" cxnId="{66FDCB5D-0430-47AF-B262-6A9B860769DC}">
      <dgm:prSet/>
      <dgm:spPr/>
      <dgm:t>
        <a:bodyPr/>
        <a:lstStyle/>
        <a:p>
          <a:endParaRPr lang="ru-RU"/>
        </a:p>
      </dgm:t>
    </dgm:pt>
    <dgm:pt modelId="{48807978-CC38-412A-90E0-65178FFA197B}" type="sibTrans" cxnId="{66FDCB5D-0430-47AF-B262-6A9B860769DC}">
      <dgm:prSet/>
      <dgm:spPr/>
      <dgm:t>
        <a:bodyPr/>
        <a:lstStyle/>
        <a:p>
          <a:endParaRPr lang="ru-RU"/>
        </a:p>
      </dgm:t>
    </dgm:pt>
    <dgm:pt modelId="{87645993-675E-4DFD-BDC6-6414E1F3D24E}">
      <dgm:prSet/>
      <dgm:spPr/>
      <dgm:t>
        <a:bodyPr/>
        <a:lstStyle/>
        <a:p>
          <a:r>
            <a:rPr lang="ru-RU"/>
            <a:t>методологическое и методическое обеспечение процесса оказания услуг;</a:t>
          </a:r>
          <a:endParaRPr lang="x-none"/>
        </a:p>
      </dgm:t>
    </dgm:pt>
    <dgm:pt modelId="{F3B5F931-12FA-457F-B95F-C3C56901BEB1}" type="parTrans" cxnId="{C927B395-E8D9-4B4B-9098-4F52E74908DD}">
      <dgm:prSet/>
      <dgm:spPr/>
      <dgm:t>
        <a:bodyPr/>
        <a:lstStyle/>
        <a:p>
          <a:endParaRPr lang="ru-RU"/>
        </a:p>
      </dgm:t>
    </dgm:pt>
    <dgm:pt modelId="{1D3292E6-74F3-4BE1-B054-1E56AE4E9D62}" type="sibTrans" cxnId="{C927B395-E8D9-4B4B-9098-4F52E74908DD}">
      <dgm:prSet/>
      <dgm:spPr/>
      <dgm:t>
        <a:bodyPr/>
        <a:lstStyle/>
        <a:p>
          <a:endParaRPr lang="ru-RU"/>
        </a:p>
      </dgm:t>
    </dgm:pt>
    <dgm:pt modelId="{40AB6908-DFF6-44D8-A88F-82C88BFEEB52}">
      <dgm:prSet/>
      <dgm:spPr/>
      <dgm:t>
        <a:bodyPr/>
        <a:lstStyle/>
        <a:p>
          <a:r>
            <a:rPr lang="ru-RU" dirty="0"/>
            <a:t>формирование эффективной системы мониторинга качества социальных услуг</a:t>
          </a:r>
          <a:endParaRPr lang="x-none" dirty="0"/>
        </a:p>
      </dgm:t>
    </dgm:pt>
    <dgm:pt modelId="{68D7A4F2-D9F5-4E39-8BFA-2862F106897F}" type="parTrans" cxnId="{91B8E5F9-D937-4895-A191-2597EB82031A}">
      <dgm:prSet/>
      <dgm:spPr/>
      <dgm:t>
        <a:bodyPr/>
        <a:lstStyle/>
        <a:p>
          <a:endParaRPr lang="ru-RU"/>
        </a:p>
      </dgm:t>
    </dgm:pt>
    <dgm:pt modelId="{C9CE0BF2-F0CB-4F77-B8AD-5FFD8A727E00}" type="sibTrans" cxnId="{91B8E5F9-D937-4895-A191-2597EB82031A}">
      <dgm:prSet/>
      <dgm:spPr/>
      <dgm:t>
        <a:bodyPr/>
        <a:lstStyle/>
        <a:p>
          <a:endParaRPr lang="ru-RU"/>
        </a:p>
      </dgm:t>
    </dgm:pt>
    <dgm:pt modelId="{1AC71659-3D86-4FFA-A558-0114B7697C1E}">
      <dgm:prSet/>
      <dgm:spPr/>
      <dgm:t>
        <a:bodyPr/>
        <a:lstStyle/>
        <a:p>
          <a:r>
            <a:rPr lang="ru-RU"/>
            <a:t>полнота предоставления социальной услуги;</a:t>
          </a:r>
          <a:endParaRPr lang="x-none"/>
        </a:p>
      </dgm:t>
    </dgm:pt>
    <dgm:pt modelId="{28A5E072-DEE6-43B8-B8E3-DA04E902520A}" type="parTrans" cxnId="{2F705740-5DAA-4D9C-830E-FAD00D9ED733}">
      <dgm:prSet/>
      <dgm:spPr/>
      <dgm:t>
        <a:bodyPr/>
        <a:lstStyle/>
        <a:p>
          <a:endParaRPr lang="ru-RU"/>
        </a:p>
      </dgm:t>
    </dgm:pt>
    <dgm:pt modelId="{BAA22AB7-34BD-4878-A9D5-859F19F369E1}" type="sibTrans" cxnId="{2F705740-5DAA-4D9C-830E-FAD00D9ED733}">
      <dgm:prSet/>
      <dgm:spPr/>
      <dgm:t>
        <a:bodyPr/>
        <a:lstStyle/>
        <a:p>
          <a:endParaRPr lang="ru-RU"/>
        </a:p>
      </dgm:t>
    </dgm:pt>
    <dgm:pt modelId="{BFEF8E18-6872-4DF2-9376-8E42A091DB09}">
      <dgm:prSet/>
      <dgm:spPr/>
      <dgm:t>
        <a:bodyPr/>
        <a:lstStyle/>
        <a:p>
          <a:r>
            <a:rPr lang="ru-RU"/>
            <a:t>своевременность предоставления социальной услуги;</a:t>
          </a:r>
          <a:endParaRPr lang="x-none"/>
        </a:p>
      </dgm:t>
    </dgm:pt>
    <dgm:pt modelId="{BFECCDE3-B259-46EC-B186-80DF55BDB6A5}" type="parTrans" cxnId="{868DD85C-825A-4861-A7F4-39760B5CC61B}">
      <dgm:prSet/>
      <dgm:spPr/>
      <dgm:t>
        <a:bodyPr/>
        <a:lstStyle/>
        <a:p>
          <a:endParaRPr lang="ru-RU"/>
        </a:p>
      </dgm:t>
    </dgm:pt>
    <dgm:pt modelId="{BAB86307-B7D8-4850-8ABE-7A6C18AC3A66}" type="sibTrans" cxnId="{868DD85C-825A-4861-A7F4-39760B5CC61B}">
      <dgm:prSet/>
      <dgm:spPr/>
      <dgm:t>
        <a:bodyPr/>
        <a:lstStyle/>
        <a:p>
          <a:endParaRPr lang="ru-RU"/>
        </a:p>
      </dgm:t>
    </dgm:pt>
    <dgm:pt modelId="{EF6C7DB7-3820-4095-98DC-5A1DAC44B90D}">
      <dgm:prSet/>
      <dgm:spPr/>
      <dgm:t>
        <a:bodyPr/>
        <a:lstStyle/>
        <a:p>
          <a:r>
            <a:rPr lang="ru-RU"/>
            <a:t>безопасность и комфортность социальной услуги </a:t>
          </a:r>
          <a:r>
            <a:rPr lang="ru-RU" i="1"/>
            <a:t>(качество процесса)</a:t>
          </a:r>
          <a:r>
            <a:rPr lang="ru-RU"/>
            <a:t>; </a:t>
          </a:r>
          <a:endParaRPr lang="x-none"/>
        </a:p>
      </dgm:t>
    </dgm:pt>
    <dgm:pt modelId="{67823551-18B7-431C-B6B9-F7036F0D9B9C}" type="parTrans" cxnId="{12707655-0BDB-423C-9F5D-872818CB619E}">
      <dgm:prSet/>
      <dgm:spPr/>
      <dgm:t>
        <a:bodyPr/>
        <a:lstStyle/>
        <a:p>
          <a:endParaRPr lang="ru-RU"/>
        </a:p>
      </dgm:t>
    </dgm:pt>
    <dgm:pt modelId="{54CA6026-245C-4CF5-AB26-D8EB2A802F75}" type="sibTrans" cxnId="{12707655-0BDB-423C-9F5D-872818CB619E}">
      <dgm:prSet/>
      <dgm:spPr/>
      <dgm:t>
        <a:bodyPr/>
        <a:lstStyle/>
        <a:p>
          <a:endParaRPr lang="ru-RU"/>
        </a:p>
      </dgm:t>
    </dgm:pt>
    <dgm:pt modelId="{B47E2F1F-A7E6-4898-ADF6-9E9F362C7A22}">
      <dgm:prSet/>
      <dgm:spPr/>
      <dgm:t>
        <a:bodyPr/>
        <a:lstStyle/>
        <a:p>
          <a:r>
            <a:rPr lang="ru-RU" dirty="0"/>
            <a:t>результативность предоставления социальной услуги </a:t>
          </a:r>
          <a:r>
            <a:rPr lang="ru-RU" i="1" dirty="0"/>
            <a:t>(качество результата)</a:t>
          </a:r>
          <a:endParaRPr lang="x-none" dirty="0"/>
        </a:p>
      </dgm:t>
    </dgm:pt>
    <dgm:pt modelId="{24329F0D-DA60-4144-90A1-169112F51600}" type="parTrans" cxnId="{59DDECFA-DBB4-4059-9CA2-8CFCDED0F864}">
      <dgm:prSet/>
      <dgm:spPr/>
      <dgm:t>
        <a:bodyPr/>
        <a:lstStyle/>
        <a:p>
          <a:endParaRPr lang="ru-RU"/>
        </a:p>
      </dgm:t>
    </dgm:pt>
    <dgm:pt modelId="{77635BC0-3392-49ED-BB5F-0A17168C7A76}" type="sibTrans" cxnId="{59DDECFA-DBB4-4059-9CA2-8CFCDED0F864}">
      <dgm:prSet/>
      <dgm:spPr/>
      <dgm:t>
        <a:bodyPr/>
        <a:lstStyle/>
        <a:p>
          <a:endParaRPr lang="ru-RU"/>
        </a:p>
      </dgm:t>
    </dgm:pt>
    <dgm:pt modelId="{F43D972A-CE4B-4E98-991E-8C7F7DA76365}" type="pres">
      <dgm:prSet presAssocID="{49253FDD-5E9C-4704-9B38-70FD26AF32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82ECC-00DF-4B02-8645-5957A50DE1C2}" type="pres">
      <dgm:prSet presAssocID="{BBDF3F24-2DC0-4355-87E6-9A2B4409F925}" presName="composite" presStyleCnt="0"/>
      <dgm:spPr/>
    </dgm:pt>
    <dgm:pt modelId="{1030069B-F1A9-4331-981C-E4BF836C7500}" type="pres">
      <dgm:prSet presAssocID="{BBDF3F24-2DC0-4355-87E6-9A2B4409F9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053D-B4E2-4C18-B877-850DD86C2BDE}" type="pres">
      <dgm:prSet presAssocID="{BBDF3F24-2DC0-4355-87E6-9A2B4409F92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5AD5A-D329-4EFC-9B0F-F2A1D6719B56}" type="pres">
      <dgm:prSet presAssocID="{2D433942-0AE6-4526-A430-5C47D7C4023D}" presName="space" presStyleCnt="0"/>
      <dgm:spPr/>
    </dgm:pt>
    <dgm:pt modelId="{AFD13BD5-5704-43AA-969F-9384D272B7E5}" type="pres">
      <dgm:prSet presAssocID="{8505672F-3BED-4FF6-ADA1-53A52BDE1615}" presName="composite" presStyleCnt="0"/>
      <dgm:spPr/>
    </dgm:pt>
    <dgm:pt modelId="{7762926E-B4B8-4EF1-8E04-DDE13CDDCFEC}" type="pres">
      <dgm:prSet presAssocID="{8505672F-3BED-4FF6-ADA1-53A52BDE161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1854B-A657-4C1D-B277-C8AA304A8B6F}" type="pres">
      <dgm:prSet presAssocID="{8505672F-3BED-4FF6-ADA1-53A52BDE161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7B2670-3572-44F8-8A89-D12F5573A831}" srcId="{BBDF3F24-2DC0-4355-87E6-9A2B4409F925}" destId="{AFD7DEFB-F630-40B0-AEB8-6959AD1048DF}" srcOrd="2" destOrd="0" parTransId="{DC3AC487-6890-4926-BA60-947FA18FF004}" sibTransId="{B9C768DF-8BDF-4919-BA2A-00BB93354387}"/>
    <dgm:cxn modelId="{3379A250-292C-4C10-938C-46B440A15CC5}" type="presOf" srcId="{AFD7DEFB-F630-40B0-AEB8-6959AD1048DF}" destId="{6CA3053D-B4E2-4C18-B877-850DD86C2BDE}" srcOrd="0" destOrd="2" presId="urn:microsoft.com/office/officeart/2005/8/layout/hList1"/>
    <dgm:cxn modelId="{2F705740-5DAA-4D9C-830E-FAD00D9ED733}" srcId="{8505672F-3BED-4FF6-ADA1-53A52BDE1615}" destId="{1AC71659-3D86-4FFA-A558-0114B7697C1E}" srcOrd="1" destOrd="0" parTransId="{28A5E072-DEE6-43B8-B8E3-DA04E902520A}" sibTransId="{BAA22AB7-34BD-4878-A9D5-859F19F369E1}"/>
    <dgm:cxn modelId="{B666B5D6-AFBF-471E-AB03-274828545222}" type="presOf" srcId="{EF6C7DB7-3820-4095-98DC-5A1DAC44B90D}" destId="{6EC1854B-A657-4C1D-B277-C8AA304A8B6F}" srcOrd="0" destOrd="3" presId="urn:microsoft.com/office/officeart/2005/8/layout/hList1"/>
    <dgm:cxn modelId="{98E99099-C7CA-414F-B367-6BFD1216B308}" srcId="{BBDF3F24-2DC0-4355-87E6-9A2B4409F925}" destId="{1E5B3B53-859B-439B-9AB7-ED8C83B484CD}" srcOrd="3" destOrd="0" parTransId="{03848BD1-ED56-468E-9941-4557B27EE40D}" sibTransId="{2A8192BE-D4B0-4339-BFDB-2CA1824C3AC0}"/>
    <dgm:cxn modelId="{66FDCB5D-0430-47AF-B262-6A9B860769DC}" srcId="{BBDF3F24-2DC0-4355-87E6-9A2B4409F925}" destId="{1948F6B8-812A-4D21-830E-8F7A745E4042}" srcOrd="4" destOrd="0" parTransId="{8E56BC93-7738-491A-B88C-43F51B84BFD0}" sibTransId="{48807978-CC38-412A-90E0-65178FFA197B}"/>
    <dgm:cxn modelId="{868DD85C-825A-4861-A7F4-39760B5CC61B}" srcId="{8505672F-3BED-4FF6-ADA1-53A52BDE1615}" destId="{BFEF8E18-6872-4DF2-9376-8E42A091DB09}" srcOrd="2" destOrd="0" parTransId="{BFECCDE3-B259-46EC-B186-80DF55BDB6A5}" sibTransId="{BAB86307-B7D8-4850-8ABE-7A6C18AC3A66}"/>
    <dgm:cxn modelId="{91B8E5F9-D937-4895-A191-2597EB82031A}" srcId="{BBDF3F24-2DC0-4355-87E6-9A2B4409F925}" destId="{40AB6908-DFF6-44D8-A88F-82C88BFEEB52}" srcOrd="6" destOrd="0" parTransId="{68D7A4F2-D9F5-4E39-8BFA-2862F106897F}" sibTransId="{C9CE0BF2-F0CB-4F77-B8AD-5FFD8A727E00}"/>
    <dgm:cxn modelId="{6C7E5720-E559-4526-B1C0-0814EC389F40}" type="presOf" srcId="{42A35858-6E55-40AD-81A4-A6D72D1EBAC6}" destId="{6CA3053D-B4E2-4C18-B877-850DD86C2BDE}" srcOrd="0" destOrd="1" presId="urn:microsoft.com/office/officeart/2005/8/layout/hList1"/>
    <dgm:cxn modelId="{DCAC1FCB-28A2-4214-AD83-CFA6C47DF50B}" type="presOf" srcId="{3D4B6D17-8275-467E-BAAD-ABC86E852315}" destId="{6CA3053D-B4E2-4C18-B877-850DD86C2BDE}" srcOrd="0" destOrd="0" presId="urn:microsoft.com/office/officeart/2005/8/layout/hList1"/>
    <dgm:cxn modelId="{C927B395-E8D9-4B4B-9098-4F52E74908DD}" srcId="{BBDF3F24-2DC0-4355-87E6-9A2B4409F925}" destId="{87645993-675E-4DFD-BDC6-6414E1F3D24E}" srcOrd="5" destOrd="0" parTransId="{F3B5F931-12FA-457F-B95F-C3C56901BEB1}" sibTransId="{1D3292E6-74F3-4BE1-B054-1E56AE4E9D62}"/>
    <dgm:cxn modelId="{2979D345-AFEE-4957-8A04-2ADA0DA0F576}" type="presOf" srcId="{B47E2F1F-A7E6-4898-ADF6-9E9F362C7A22}" destId="{6EC1854B-A657-4C1D-B277-C8AA304A8B6F}" srcOrd="0" destOrd="4" presId="urn:microsoft.com/office/officeart/2005/8/layout/hList1"/>
    <dgm:cxn modelId="{14322637-C461-4D26-9070-6CE2D48B6EC5}" type="presOf" srcId="{1948F6B8-812A-4D21-830E-8F7A745E4042}" destId="{6CA3053D-B4E2-4C18-B877-850DD86C2BDE}" srcOrd="0" destOrd="4" presId="urn:microsoft.com/office/officeart/2005/8/layout/hList1"/>
    <dgm:cxn modelId="{46C5DE42-948F-4C61-AC19-B68FEAC512FE}" srcId="{49253FDD-5E9C-4704-9B38-70FD26AF328E}" destId="{8505672F-3BED-4FF6-ADA1-53A52BDE1615}" srcOrd="1" destOrd="0" parTransId="{0A8D8271-DFDB-4A67-9A38-94044B10CBC4}" sibTransId="{D324A9B5-D09F-45DE-84B4-FB0493BA39D6}"/>
    <dgm:cxn modelId="{C2A64C1F-E1E0-44D1-B56B-2F9A1CD35E17}" type="presOf" srcId="{87645993-675E-4DFD-BDC6-6414E1F3D24E}" destId="{6CA3053D-B4E2-4C18-B877-850DD86C2BDE}" srcOrd="0" destOrd="5" presId="urn:microsoft.com/office/officeart/2005/8/layout/hList1"/>
    <dgm:cxn modelId="{5E067905-FFBE-4048-A7E7-B17E3AA087E4}" srcId="{BBDF3F24-2DC0-4355-87E6-9A2B4409F925}" destId="{3D4B6D17-8275-467E-BAAD-ABC86E852315}" srcOrd="0" destOrd="0" parTransId="{EDD28BAC-8652-4AA1-8470-D922857FE7E8}" sibTransId="{0A61B1C8-FE88-4409-8E26-1BC064199707}"/>
    <dgm:cxn modelId="{05BFDB27-BF50-4A29-A5BD-BBD04D8BA050}" srcId="{BBDF3F24-2DC0-4355-87E6-9A2B4409F925}" destId="{42A35858-6E55-40AD-81A4-A6D72D1EBAC6}" srcOrd="1" destOrd="0" parTransId="{3DFD8850-A3D5-41E7-AF09-426ACD8001EF}" sibTransId="{F94CC423-DDC3-4B8C-A1B4-68641BC01ECE}"/>
    <dgm:cxn modelId="{12707655-0BDB-423C-9F5D-872818CB619E}" srcId="{8505672F-3BED-4FF6-ADA1-53A52BDE1615}" destId="{EF6C7DB7-3820-4095-98DC-5A1DAC44B90D}" srcOrd="3" destOrd="0" parTransId="{67823551-18B7-431C-B6B9-F7036F0D9B9C}" sibTransId="{54CA6026-245C-4CF5-AB26-D8EB2A802F75}"/>
    <dgm:cxn modelId="{FA436DAA-53E5-432B-8DAE-1BB6846189A2}" type="presOf" srcId="{1E5B3B53-859B-439B-9AB7-ED8C83B484CD}" destId="{6CA3053D-B4E2-4C18-B877-850DD86C2BDE}" srcOrd="0" destOrd="3" presId="urn:microsoft.com/office/officeart/2005/8/layout/hList1"/>
    <dgm:cxn modelId="{01BC6584-E5F1-42D9-A0FE-531184FBC15F}" srcId="{8505672F-3BED-4FF6-ADA1-53A52BDE1615}" destId="{904065B2-9C43-4354-AACE-775CCE9977E4}" srcOrd="0" destOrd="0" parTransId="{CE470A77-63E8-437F-9013-662383DB483A}" sibTransId="{5542E262-9ACC-4D48-83F3-0DF4DDA4ADCB}"/>
    <dgm:cxn modelId="{F9F948B5-C875-489C-8B46-DD6B81429DFD}" type="presOf" srcId="{BFEF8E18-6872-4DF2-9376-8E42A091DB09}" destId="{6EC1854B-A657-4C1D-B277-C8AA304A8B6F}" srcOrd="0" destOrd="2" presId="urn:microsoft.com/office/officeart/2005/8/layout/hList1"/>
    <dgm:cxn modelId="{9466D574-EAE2-4943-992D-22A91DF639B9}" type="presOf" srcId="{1AC71659-3D86-4FFA-A558-0114B7697C1E}" destId="{6EC1854B-A657-4C1D-B277-C8AA304A8B6F}" srcOrd="0" destOrd="1" presId="urn:microsoft.com/office/officeart/2005/8/layout/hList1"/>
    <dgm:cxn modelId="{16827710-4816-4D1D-9453-D6B523A22530}" srcId="{49253FDD-5E9C-4704-9B38-70FD26AF328E}" destId="{BBDF3F24-2DC0-4355-87E6-9A2B4409F925}" srcOrd="0" destOrd="0" parTransId="{B6AF184E-5938-46D3-8CF6-EA4672703CB4}" sibTransId="{2D433942-0AE6-4526-A430-5C47D7C4023D}"/>
    <dgm:cxn modelId="{59DDECFA-DBB4-4059-9CA2-8CFCDED0F864}" srcId="{8505672F-3BED-4FF6-ADA1-53A52BDE1615}" destId="{B47E2F1F-A7E6-4898-ADF6-9E9F362C7A22}" srcOrd="4" destOrd="0" parTransId="{24329F0D-DA60-4144-90A1-169112F51600}" sibTransId="{77635BC0-3392-49ED-BB5F-0A17168C7A76}"/>
    <dgm:cxn modelId="{0704AFFE-F9B1-42AC-9A3A-FA91CAA9812B}" type="presOf" srcId="{49253FDD-5E9C-4704-9B38-70FD26AF328E}" destId="{F43D972A-CE4B-4E98-991E-8C7F7DA76365}" srcOrd="0" destOrd="0" presId="urn:microsoft.com/office/officeart/2005/8/layout/hList1"/>
    <dgm:cxn modelId="{7CF89172-D4BE-40D8-9394-61D2A84E419B}" type="presOf" srcId="{904065B2-9C43-4354-AACE-775CCE9977E4}" destId="{6EC1854B-A657-4C1D-B277-C8AA304A8B6F}" srcOrd="0" destOrd="0" presId="urn:microsoft.com/office/officeart/2005/8/layout/hList1"/>
    <dgm:cxn modelId="{C28D5984-1BDB-4E0F-BE8F-DD3AE95700F1}" type="presOf" srcId="{8505672F-3BED-4FF6-ADA1-53A52BDE1615}" destId="{7762926E-B4B8-4EF1-8E04-DDE13CDDCFEC}" srcOrd="0" destOrd="0" presId="urn:microsoft.com/office/officeart/2005/8/layout/hList1"/>
    <dgm:cxn modelId="{C78FDED7-F419-4247-82BA-EB1977A193BA}" type="presOf" srcId="{BBDF3F24-2DC0-4355-87E6-9A2B4409F925}" destId="{1030069B-F1A9-4331-981C-E4BF836C7500}" srcOrd="0" destOrd="0" presId="urn:microsoft.com/office/officeart/2005/8/layout/hList1"/>
    <dgm:cxn modelId="{9632FE58-92E6-4EE4-8AED-160E8A370EC1}" type="presOf" srcId="{40AB6908-DFF6-44D8-A88F-82C88BFEEB52}" destId="{6CA3053D-B4E2-4C18-B877-850DD86C2BDE}" srcOrd="0" destOrd="6" presId="urn:microsoft.com/office/officeart/2005/8/layout/hList1"/>
    <dgm:cxn modelId="{C40BCCF3-7EC5-4909-85CE-328ABB48B600}" type="presParOf" srcId="{F43D972A-CE4B-4E98-991E-8C7F7DA76365}" destId="{31482ECC-00DF-4B02-8645-5957A50DE1C2}" srcOrd="0" destOrd="0" presId="urn:microsoft.com/office/officeart/2005/8/layout/hList1"/>
    <dgm:cxn modelId="{38D85584-9673-4AC9-BAD7-B3FCA6626740}" type="presParOf" srcId="{31482ECC-00DF-4B02-8645-5957A50DE1C2}" destId="{1030069B-F1A9-4331-981C-E4BF836C7500}" srcOrd="0" destOrd="0" presId="urn:microsoft.com/office/officeart/2005/8/layout/hList1"/>
    <dgm:cxn modelId="{9AE900FA-F93F-4768-BADB-055E923A0D4F}" type="presParOf" srcId="{31482ECC-00DF-4B02-8645-5957A50DE1C2}" destId="{6CA3053D-B4E2-4C18-B877-850DD86C2BDE}" srcOrd="1" destOrd="0" presId="urn:microsoft.com/office/officeart/2005/8/layout/hList1"/>
    <dgm:cxn modelId="{812C078C-ABD1-4ED1-8F96-06208920D6C3}" type="presParOf" srcId="{F43D972A-CE4B-4E98-991E-8C7F7DA76365}" destId="{D0C5AD5A-D329-4EFC-9B0F-F2A1D6719B56}" srcOrd="1" destOrd="0" presId="urn:microsoft.com/office/officeart/2005/8/layout/hList1"/>
    <dgm:cxn modelId="{82BC2CA8-EBC8-4C81-8413-824EBD7696AE}" type="presParOf" srcId="{F43D972A-CE4B-4E98-991E-8C7F7DA76365}" destId="{AFD13BD5-5704-43AA-969F-9384D272B7E5}" srcOrd="2" destOrd="0" presId="urn:microsoft.com/office/officeart/2005/8/layout/hList1"/>
    <dgm:cxn modelId="{DD6497F7-BA2E-4B92-818B-D9FD2EFAC4B4}" type="presParOf" srcId="{AFD13BD5-5704-43AA-969F-9384D272B7E5}" destId="{7762926E-B4B8-4EF1-8E04-DDE13CDDCFEC}" srcOrd="0" destOrd="0" presId="urn:microsoft.com/office/officeart/2005/8/layout/hList1"/>
    <dgm:cxn modelId="{429AB695-9D16-4D2E-B338-4F3B00C45D45}" type="presParOf" srcId="{AFD13BD5-5704-43AA-969F-9384D272B7E5}" destId="{6EC1854B-A657-4C1D-B277-C8AA304A8B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1E88E-F925-4F18-B13C-B1564EBC167E}">
      <dsp:nvSpPr>
        <dsp:cNvPr id="0" name=""/>
        <dsp:cNvSpPr/>
      </dsp:nvSpPr>
      <dsp:spPr>
        <a:xfrm>
          <a:off x="4704" y="453"/>
          <a:ext cx="10048673" cy="12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tx1"/>
              </a:solidFill>
            </a:rPr>
            <a:t>виды СУ, формы социального обслуживания, основания для получения СУ и др.  + ст.6 – требования к содержанию и качеству СУ </a:t>
          </a:r>
          <a:r>
            <a:rPr lang="ru-RU" sz="2300" i="1" kern="1200" dirty="0">
              <a:solidFill>
                <a:schemeClr val="tx1"/>
              </a:solidFill>
            </a:rPr>
            <a:t>(Закон </a:t>
          </a:r>
          <a:r>
            <a:rPr lang="ru-RU" sz="2300" i="1" kern="1200" dirty="0" err="1">
              <a:solidFill>
                <a:schemeClr val="tx1"/>
              </a:solidFill>
            </a:rPr>
            <a:t>Респ</a:t>
          </a:r>
          <a:r>
            <a:rPr lang="ru-RU" sz="2300" i="1" kern="1200" dirty="0">
              <a:solidFill>
                <a:schemeClr val="tx1"/>
              </a:solidFill>
            </a:rPr>
            <a:t>. Беларусь от 22 мая 2000г. № 395-З «О социальном обслуживании»)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0440" y="36189"/>
        <a:ext cx="9977201" cy="1148660"/>
      </dsp:txXfrm>
    </dsp:sp>
    <dsp:sp modelId="{FAE940AD-81D6-4237-94E6-1D7FDD489C5D}">
      <dsp:nvSpPr>
        <dsp:cNvPr id="0" name=""/>
        <dsp:cNvSpPr/>
      </dsp:nvSpPr>
      <dsp:spPr>
        <a:xfrm>
          <a:off x="4704" y="1392202"/>
          <a:ext cx="10048673" cy="1220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перечень услуг, а также нормы и нормативы обеспеченности граждан этими услугами </a:t>
          </a:r>
          <a:r>
            <a:rPr lang="ru-RU" sz="2300" i="1" kern="1200" dirty="0"/>
            <a:t>(</a:t>
          </a:r>
          <a:r>
            <a:rPr lang="ru-RU" sz="2300" i="1" kern="1200" spc="-40" dirty="0"/>
            <a:t>постановление Совета Министров </a:t>
          </a:r>
          <a:r>
            <a:rPr lang="ru-RU" sz="2300" i="1" kern="1200" spc="-40" dirty="0" err="1"/>
            <a:t>Респ</a:t>
          </a:r>
          <a:r>
            <a:rPr lang="ru-RU" sz="2300" i="1" kern="1200" spc="-40" dirty="0"/>
            <a:t>. Беларусь от </a:t>
          </a:r>
          <a:r>
            <a:rPr lang="ru-RU" sz="2300" i="1" kern="1200" spc="-40" baseline="0" dirty="0"/>
            <a:t>27 дек. </a:t>
          </a:r>
          <a:r>
            <a:rPr lang="ru-RU" sz="2300" i="1" kern="1200" spc="-40" baseline="0" dirty="0" smtClean="0"/>
            <a:t>2012 г</a:t>
          </a:r>
          <a:r>
            <a:rPr lang="ru-RU" sz="2300" i="1" kern="1200" spc="-40" baseline="0" dirty="0"/>
            <a:t>.</a:t>
          </a:r>
          <a:r>
            <a:rPr lang="ru-RU" sz="2300" i="1" kern="1200" spc="-60" baseline="0" dirty="0"/>
            <a:t> </a:t>
          </a:r>
          <a:r>
            <a:rPr lang="ru-RU" sz="2300" i="1" kern="1200" dirty="0"/>
            <a:t>№ 1218 «О некоторых вопросах оказания социальных услуг»)</a:t>
          </a:r>
          <a:endParaRPr lang="ru-RU" sz="2300" kern="1200" dirty="0"/>
        </a:p>
      </dsp:txBody>
      <dsp:txXfrm>
        <a:off x="40440" y="1427938"/>
        <a:ext cx="9977201" cy="1148660"/>
      </dsp:txXfrm>
    </dsp:sp>
    <dsp:sp modelId="{FA790D16-DB6D-4E85-A56C-EAA26D352858}">
      <dsp:nvSpPr>
        <dsp:cNvPr id="0" name=""/>
        <dsp:cNvSpPr/>
      </dsp:nvSpPr>
      <dsp:spPr>
        <a:xfrm>
          <a:off x="4704" y="2783951"/>
          <a:ext cx="4920995" cy="1220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условия и порядок предоставления СУ , вкл.  категории получателей, основания, требования к документам, критерии платности, форму договора и др. (</a:t>
          </a:r>
          <a:r>
            <a:rPr lang="ru-RU" sz="1200" i="1" kern="1200" dirty="0">
              <a:solidFill>
                <a:schemeClr val="tx1"/>
              </a:solidFill>
            </a:rPr>
            <a:t>постановление М-</a:t>
          </a:r>
          <a:r>
            <a:rPr lang="ru-RU" sz="1200" i="1" kern="1200" dirty="0" err="1">
              <a:solidFill>
                <a:schemeClr val="tx1"/>
              </a:solidFill>
            </a:rPr>
            <a:t>ва</a:t>
          </a:r>
          <a:r>
            <a:rPr lang="ru-RU" sz="1200" i="1" kern="1200" dirty="0">
              <a:solidFill>
                <a:schemeClr val="tx1"/>
              </a:solidFill>
            </a:rPr>
            <a:t> труда и соц. защиты </a:t>
          </a:r>
          <a:r>
            <a:rPr lang="ru-RU" sz="1200" i="1" kern="1200" dirty="0" err="1">
              <a:solidFill>
                <a:schemeClr val="tx1"/>
              </a:solidFill>
            </a:rPr>
            <a:t>Респ</a:t>
          </a:r>
          <a:r>
            <a:rPr lang="ru-RU" sz="1200" i="1" kern="1200" dirty="0">
              <a:solidFill>
                <a:schemeClr val="tx1"/>
              </a:solidFill>
            </a:rPr>
            <a:t>. Беларусь от 26 янв.2013 г. № 11 «О некоторых вопросах оказания социальных услуг государственными организациями, оказывающими социальные услуги»)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0440" y="2819687"/>
        <a:ext cx="4849523" cy="1148660"/>
      </dsp:txXfrm>
    </dsp:sp>
    <dsp:sp modelId="{36F0A690-BBB5-4598-8061-F949E0959C5D}">
      <dsp:nvSpPr>
        <dsp:cNvPr id="0" name=""/>
        <dsp:cNvSpPr/>
      </dsp:nvSpPr>
      <dsp:spPr>
        <a:xfrm>
          <a:off x="5132382" y="2783951"/>
          <a:ext cx="4920995" cy="12201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Требования к содержанию и качеству СУ, входящих в Перечень</a:t>
          </a:r>
        </a:p>
      </dsp:txBody>
      <dsp:txXfrm>
        <a:off x="5168118" y="2819687"/>
        <a:ext cx="4849523" cy="1148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A4ABD-A212-4FFF-969A-C9554765EDAB}">
      <dsp:nvSpPr>
        <dsp:cNvPr id="0" name=""/>
        <dsp:cNvSpPr/>
      </dsp:nvSpPr>
      <dsp:spPr>
        <a:xfrm>
          <a:off x="914399" y="0"/>
          <a:ext cx="10363200" cy="53308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68C1D-DA9F-4582-9023-9070AA9D449E}">
      <dsp:nvSpPr>
        <dsp:cNvPr id="0" name=""/>
        <dsp:cNvSpPr/>
      </dsp:nvSpPr>
      <dsp:spPr>
        <a:xfrm>
          <a:off x="413146" y="1599247"/>
          <a:ext cx="3657600" cy="21323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Подготовительный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создание условий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принятие решения об оказании услуги, изучение ситуации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оформление документации</a:t>
          </a:r>
        </a:p>
      </dsp:txBody>
      <dsp:txXfrm>
        <a:off x="517238" y="1703339"/>
        <a:ext cx="3449416" cy="1924146"/>
      </dsp:txXfrm>
    </dsp:sp>
    <dsp:sp modelId="{0D22110C-CF56-4023-8D4B-D31185065F51}">
      <dsp:nvSpPr>
        <dsp:cNvPr id="0" name=""/>
        <dsp:cNvSpPr/>
      </dsp:nvSpPr>
      <dsp:spPr>
        <a:xfrm>
          <a:off x="4267200" y="1599247"/>
          <a:ext cx="3657600" cy="21323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Основной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предоставление полной информации, обсуждение, согласование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психоэмоционалная подготовка получателя, мотивация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оказание улуги согласно техологии, алгоритму</a:t>
          </a:r>
        </a:p>
      </dsp:txBody>
      <dsp:txXfrm>
        <a:off x="4371292" y="1703339"/>
        <a:ext cx="3449416" cy="1924146"/>
      </dsp:txXfrm>
    </dsp:sp>
    <dsp:sp modelId="{E9B1A1AE-CC17-4CB8-B996-96388FD2E5E9}">
      <dsp:nvSpPr>
        <dsp:cNvPr id="0" name=""/>
        <dsp:cNvSpPr/>
      </dsp:nvSpPr>
      <dsp:spPr>
        <a:xfrm>
          <a:off x="8121253" y="1599247"/>
          <a:ext cx="3657600" cy="21323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/>
            <a:t>Заключительный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оценка результата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/>
            <a:t>определение удовлетворенности получателя</a:t>
          </a:r>
        </a:p>
      </dsp:txBody>
      <dsp:txXfrm>
        <a:off x="8225345" y="1703339"/>
        <a:ext cx="3449416" cy="1924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414BE-2D29-4FDA-8291-A2E54762980B}">
      <dsp:nvSpPr>
        <dsp:cNvPr id="0" name=""/>
        <dsp:cNvSpPr/>
      </dsp:nvSpPr>
      <dsp:spPr>
        <a:xfrm>
          <a:off x="0" y="2870"/>
          <a:ext cx="117612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3170E-3DB6-4A62-BEAA-77444FEBC969}">
      <dsp:nvSpPr>
        <dsp:cNvPr id="0" name=""/>
        <dsp:cNvSpPr/>
      </dsp:nvSpPr>
      <dsp:spPr>
        <a:xfrm>
          <a:off x="0" y="2870"/>
          <a:ext cx="2340768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полнота</a:t>
          </a:r>
          <a:endParaRPr lang="ru-RU" sz="2200" kern="1200" dirty="0"/>
        </a:p>
      </dsp:txBody>
      <dsp:txXfrm>
        <a:off x="0" y="2870"/>
        <a:ext cx="2340768" cy="978744"/>
      </dsp:txXfrm>
    </dsp:sp>
    <dsp:sp modelId="{6C396F86-30A7-4418-A12C-E7C6AEAA5AEE}">
      <dsp:nvSpPr>
        <dsp:cNvPr id="0" name=""/>
        <dsp:cNvSpPr/>
      </dsp:nvSpPr>
      <dsp:spPr>
        <a:xfrm>
          <a:off x="2516325" y="47315"/>
          <a:ext cx="9236025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оказание услуги в полном соответствии с составом и объемом (периодичность) действий, предусмотренных договором оказания СУ, а также с учетом соблюдения требований к содержанию и качеству услуги, объему и периодичности согласно установленным нормам и нормативам обеспеченности граждан СУ, а также иными требованиями законодательства Республики Беларусь в области социального обслуживания</a:t>
          </a:r>
          <a:endParaRPr lang="ru-RU" sz="1400" kern="1200" dirty="0"/>
        </a:p>
      </dsp:txBody>
      <dsp:txXfrm>
        <a:off x="2516325" y="47315"/>
        <a:ext cx="9236025" cy="888898"/>
      </dsp:txXfrm>
    </dsp:sp>
    <dsp:sp modelId="{5911E99F-9BC2-4292-9F0E-A18DCC55AAF7}">
      <dsp:nvSpPr>
        <dsp:cNvPr id="0" name=""/>
        <dsp:cNvSpPr/>
      </dsp:nvSpPr>
      <dsp:spPr>
        <a:xfrm>
          <a:off x="2340768" y="936213"/>
          <a:ext cx="936307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A206A-8069-43A3-AA3C-7C7E6762BEFD}">
      <dsp:nvSpPr>
        <dsp:cNvPr id="0" name=""/>
        <dsp:cNvSpPr/>
      </dsp:nvSpPr>
      <dsp:spPr>
        <a:xfrm>
          <a:off x="0" y="981614"/>
          <a:ext cx="117612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7CEBB-9AAE-4934-AB0A-F92BE14A1CCF}">
      <dsp:nvSpPr>
        <dsp:cNvPr id="0" name=""/>
        <dsp:cNvSpPr/>
      </dsp:nvSpPr>
      <dsp:spPr>
        <a:xfrm>
          <a:off x="0" y="981614"/>
          <a:ext cx="2352253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своевременность</a:t>
          </a:r>
          <a:endParaRPr lang="ru-RU" sz="2200" kern="1200" dirty="0"/>
        </a:p>
      </dsp:txBody>
      <dsp:txXfrm>
        <a:off x="0" y="981614"/>
        <a:ext cx="2352253" cy="978744"/>
      </dsp:txXfrm>
    </dsp:sp>
    <dsp:sp modelId="{131049B7-A459-4373-83C9-8F208987E37C}">
      <dsp:nvSpPr>
        <dsp:cNvPr id="0" name=""/>
        <dsp:cNvSpPr/>
      </dsp:nvSpPr>
      <dsp:spPr>
        <a:xfrm>
          <a:off x="2528672" y="1026059"/>
          <a:ext cx="9232596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оказание услуги в соответствии со степенью нуждаемости получателей услуг в сроки, обеспечивающие решение задач по предупреждению, преодолению трудной жизненной ситуации и (или) адаптации к ней, с учетом требований законодательства Республики Беларусь, а также условий договора оказания социальных услуг</a:t>
          </a:r>
          <a:endParaRPr lang="ru-RU" sz="1400" kern="1200" dirty="0"/>
        </a:p>
      </dsp:txBody>
      <dsp:txXfrm>
        <a:off x="2528672" y="1026059"/>
        <a:ext cx="9232596" cy="888898"/>
      </dsp:txXfrm>
    </dsp:sp>
    <dsp:sp modelId="{ABC16002-730A-4898-90AA-6E28B31ED7D4}">
      <dsp:nvSpPr>
        <dsp:cNvPr id="0" name=""/>
        <dsp:cNvSpPr/>
      </dsp:nvSpPr>
      <dsp:spPr>
        <a:xfrm>
          <a:off x="2352253" y="1914958"/>
          <a:ext cx="940901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28B19-1672-4DBA-8EE5-EF1E53232C25}">
      <dsp:nvSpPr>
        <dsp:cNvPr id="0" name=""/>
        <dsp:cNvSpPr/>
      </dsp:nvSpPr>
      <dsp:spPr>
        <a:xfrm>
          <a:off x="0" y="1960359"/>
          <a:ext cx="1176126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B8E5C-D0DC-4B4D-8E31-34CCB2F716ED}">
      <dsp:nvSpPr>
        <dsp:cNvPr id="0" name=""/>
        <dsp:cNvSpPr/>
      </dsp:nvSpPr>
      <dsp:spPr>
        <a:xfrm>
          <a:off x="0" y="1960359"/>
          <a:ext cx="2352253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комфортность</a:t>
          </a:r>
          <a:endParaRPr lang="ru-RU" sz="2200" kern="1200" dirty="0"/>
        </a:p>
      </dsp:txBody>
      <dsp:txXfrm>
        <a:off x="0" y="1960359"/>
        <a:ext cx="2352253" cy="978744"/>
      </dsp:txXfrm>
    </dsp:sp>
    <dsp:sp modelId="{C2B0077E-A0E8-4A3F-BFE7-5D54A8CCEE56}">
      <dsp:nvSpPr>
        <dsp:cNvPr id="0" name=""/>
        <dsp:cNvSpPr/>
      </dsp:nvSpPr>
      <dsp:spPr>
        <a:xfrm>
          <a:off x="2528672" y="2004804"/>
          <a:ext cx="9232596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удовлетворенности получателей услуг условиями предоставления услуги, организацией процесса ожидания и предоставления услуги, созданной </a:t>
          </a:r>
          <a:r>
            <a:rPr lang="ru-RU" sz="1400" kern="1200" dirty="0" err="1" smtClean="0"/>
            <a:t>безбарьерной</a:t>
          </a:r>
          <a:r>
            <a:rPr lang="ru-RU" sz="1400" kern="1200" dirty="0" smtClean="0"/>
            <a:t> средой, физическим окружением (мебелью, мягким инвентарем, архитектурными решениями и др.), а также психологическим микроклиматом, отношением со стороны лиц, оказывающих услуги</a:t>
          </a:r>
          <a:endParaRPr lang="ru-RU" sz="1400" kern="1200" dirty="0"/>
        </a:p>
      </dsp:txBody>
      <dsp:txXfrm>
        <a:off x="2528672" y="2004804"/>
        <a:ext cx="9232596" cy="888898"/>
      </dsp:txXfrm>
    </dsp:sp>
    <dsp:sp modelId="{6BA42216-50E6-4DFD-8AED-43B9269FCDAA}">
      <dsp:nvSpPr>
        <dsp:cNvPr id="0" name=""/>
        <dsp:cNvSpPr/>
      </dsp:nvSpPr>
      <dsp:spPr>
        <a:xfrm>
          <a:off x="2352253" y="2893702"/>
          <a:ext cx="940901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1AABA-F99B-4A2F-BB2A-25E4D32EF6D5}">
      <dsp:nvSpPr>
        <dsp:cNvPr id="0" name=""/>
        <dsp:cNvSpPr/>
      </dsp:nvSpPr>
      <dsp:spPr>
        <a:xfrm>
          <a:off x="0" y="2939103"/>
          <a:ext cx="117612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6059B-E7CC-4AC2-8617-99A72BE364A2}">
      <dsp:nvSpPr>
        <dsp:cNvPr id="0" name=""/>
        <dsp:cNvSpPr/>
      </dsp:nvSpPr>
      <dsp:spPr>
        <a:xfrm>
          <a:off x="0" y="2939103"/>
          <a:ext cx="2352253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безопасность</a:t>
          </a:r>
          <a:endParaRPr lang="ru-RU" sz="2200" kern="1200" dirty="0"/>
        </a:p>
      </dsp:txBody>
      <dsp:txXfrm>
        <a:off x="0" y="2939103"/>
        <a:ext cx="2352253" cy="978744"/>
      </dsp:txXfrm>
    </dsp:sp>
    <dsp:sp modelId="{D8EC1266-A5CD-45FC-BD44-CA46BD238F07}">
      <dsp:nvSpPr>
        <dsp:cNvPr id="0" name=""/>
        <dsp:cNvSpPr/>
      </dsp:nvSpPr>
      <dsp:spPr>
        <a:xfrm>
          <a:off x="2528672" y="2983548"/>
          <a:ext cx="9232596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устранение при оказании услуги риска, связанного с угрозой жизни, здоровью, имуществу получателей услуг и других лиц, а также окружающей среде</a:t>
          </a:r>
          <a:endParaRPr lang="ru-RU" sz="1400" kern="1200" dirty="0"/>
        </a:p>
      </dsp:txBody>
      <dsp:txXfrm>
        <a:off x="2528672" y="2983548"/>
        <a:ext cx="9232596" cy="888898"/>
      </dsp:txXfrm>
    </dsp:sp>
    <dsp:sp modelId="{9193AA83-8B24-452D-BA95-767D86B99883}">
      <dsp:nvSpPr>
        <dsp:cNvPr id="0" name=""/>
        <dsp:cNvSpPr/>
      </dsp:nvSpPr>
      <dsp:spPr>
        <a:xfrm>
          <a:off x="2352253" y="3872447"/>
          <a:ext cx="940901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642CD-307E-496F-9370-6E4033E94BDC}">
      <dsp:nvSpPr>
        <dsp:cNvPr id="0" name=""/>
        <dsp:cNvSpPr/>
      </dsp:nvSpPr>
      <dsp:spPr>
        <a:xfrm>
          <a:off x="0" y="3917847"/>
          <a:ext cx="1176126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7BF3C-D9A9-4A04-BB34-A21CA43C7CA5}">
      <dsp:nvSpPr>
        <dsp:cNvPr id="0" name=""/>
        <dsp:cNvSpPr/>
      </dsp:nvSpPr>
      <dsp:spPr>
        <a:xfrm>
          <a:off x="0" y="3917847"/>
          <a:ext cx="2352253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результативность</a:t>
          </a:r>
          <a:endParaRPr lang="ru-RU" sz="2200" kern="1200" dirty="0"/>
        </a:p>
      </dsp:txBody>
      <dsp:txXfrm>
        <a:off x="0" y="3917847"/>
        <a:ext cx="2352253" cy="978744"/>
      </dsp:txXfrm>
    </dsp:sp>
    <dsp:sp modelId="{63D83155-FD77-4FB3-8C47-0C38F52BFCB1}">
      <dsp:nvSpPr>
        <dsp:cNvPr id="0" name=""/>
        <dsp:cNvSpPr/>
      </dsp:nvSpPr>
      <dsp:spPr>
        <a:xfrm>
          <a:off x="2528672" y="3962292"/>
          <a:ext cx="9232596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достижение планируемых (необходимых) результатов по предупреждению, преодолению трудной жизненной ситуации и (или) адаптации к ней в соответствии с назначением и характеристикой услуги и индивидуальными возможностями получателей услуг, а также отсутствие у них обоснованных жалоб и (или) претензий в отношении услуги</a:t>
          </a:r>
          <a:endParaRPr lang="ru-RU" sz="1400" kern="1200" dirty="0"/>
        </a:p>
      </dsp:txBody>
      <dsp:txXfrm>
        <a:off x="2528672" y="3962292"/>
        <a:ext cx="9232596" cy="888898"/>
      </dsp:txXfrm>
    </dsp:sp>
    <dsp:sp modelId="{6CCBE903-CB95-4036-8DFD-0964BC8D6ACE}">
      <dsp:nvSpPr>
        <dsp:cNvPr id="0" name=""/>
        <dsp:cNvSpPr/>
      </dsp:nvSpPr>
      <dsp:spPr>
        <a:xfrm>
          <a:off x="2352253" y="4851191"/>
          <a:ext cx="940901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659B0-3D5D-4762-884F-25997D65866F}">
      <dsp:nvSpPr>
        <dsp:cNvPr id="0" name=""/>
        <dsp:cNvSpPr/>
      </dsp:nvSpPr>
      <dsp:spPr>
        <a:xfrm>
          <a:off x="0" y="4896592"/>
          <a:ext cx="1176126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2DF58-C3D1-45F8-9CF1-ACB3ED215D5E}">
      <dsp:nvSpPr>
        <dsp:cNvPr id="0" name=""/>
        <dsp:cNvSpPr/>
      </dsp:nvSpPr>
      <dsp:spPr>
        <a:xfrm>
          <a:off x="0" y="4896592"/>
          <a:ext cx="2352253" cy="97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обеспеченность</a:t>
          </a:r>
          <a:endParaRPr lang="ru-RU" sz="2200" kern="1200" dirty="0"/>
        </a:p>
      </dsp:txBody>
      <dsp:txXfrm>
        <a:off x="0" y="4896592"/>
        <a:ext cx="2352253" cy="978744"/>
      </dsp:txXfrm>
    </dsp:sp>
    <dsp:sp modelId="{B36D16DE-23E1-49A5-96B7-90A6EC3F6834}">
      <dsp:nvSpPr>
        <dsp:cNvPr id="0" name=""/>
        <dsp:cNvSpPr/>
      </dsp:nvSpPr>
      <dsp:spPr>
        <a:xfrm>
          <a:off x="2528672" y="4941037"/>
          <a:ext cx="9232596" cy="88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наличие у организации (учреждения) всех необходимых условий и ресурсов для предоставления услуги, включая информационное, документационное, материально-техническое и кадровое обеспечение</a:t>
          </a:r>
          <a:endParaRPr lang="ru-RU" sz="1400" kern="1200" dirty="0"/>
        </a:p>
      </dsp:txBody>
      <dsp:txXfrm>
        <a:off x="2528672" y="4941037"/>
        <a:ext cx="9232596" cy="888898"/>
      </dsp:txXfrm>
    </dsp:sp>
    <dsp:sp modelId="{DE5E547C-1CB0-4CF6-9364-661D69BB4D0C}">
      <dsp:nvSpPr>
        <dsp:cNvPr id="0" name=""/>
        <dsp:cNvSpPr/>
      </dsp:nvSpPr>
      <dsp:spPr>
        <a:xfrm>
          <a:off x="2352253" y="5829936"/>
          <a:ext cx="940901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4B399-F83D-4930-9997-A6CF53A16695}">
      <dsp:nvSpPr>
        <dsp:cNvPr id="0" name=""/>
        <dsp:cNvSpPr/>
      </dsp:nvSpPr>
      <dsp:spPr>
        <a:xfrm>
          <a:off x="3987998" y="1317"/>
          <a:ext cx="2082403" cy="10412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</a:t>
          </a:r>
        </a:p>
      </dsp:txBody>
      <dsp:txXfrm>
        <a:off x="4018494" y="31813"/>
        <a:ext cx="2021411" cy="980209"/>
      </dsp:txXfrm>
    </dsp:sp>
    <dsp:sp modelId="{F28770FE-B228-4609-8115-2553E8251428}">
      <dsp:nvSpPr>
        <dsp:cNvPr id="0" name=""/>
        <dsp:cNvSpPr/>
      </dsp:nvSpPr>
      <dsp:spPr>
        <a:xfrm rot="3600000">
          <a:off x="5346202" y="1829152"/>
          <a:ext cx="1085856" cy="3644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5528" y="1902036"/>
        <a:ext cx="867204" cy="218652"/>
      </dsp:txXfrm>
    </dsp:sp>
    <dsp:sp modelId="{9C6607C8-1519-467A-B06A-27CEAB66BD4C}">
      <dsp:nvSpPr>
        <dsp:cNvPr id="0" name=""/>
        <dsp:cNvSpPr/>
      </dsp:nvSpPr>
      <dsp:spPr>
        <a:xfrm>
          <a:off x="5707860" y="2980205"/>
          <a:ext cx="2082403" cy="10412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Оказание</a:t>
          </a:r>
        </a:p>
      </dsp:txBody>
      <dsp:txXfrm>
        <a:off x="5738356" y="3010701"/>
        <a:ext cx="2021411" cy="980209"/>
      </dsp:txXfrm>
    </dsp:sp>
    <dsp:sp modelId="{1852D52C-0958-4B30-8ABD-16BC586A457C}">
      <dsp:nvSpPr>
        <dsp:cNvPr id="0" name=""/>
        <dsp:cNvSpPr/>
      </dsp:nvSpPr>
      <dsp:spPr>
        <a:xfrm rot="10800000">
          <a:off x="4486271" y="3318596"/>
          <a:ext cx="1085856" cy="3644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595597" y="3391480"/>
        <a:ext cx="867204" cy="218652"/>
      </dsp:txXfrm>
    </dsp:sp>
    <dsp:sp modelId="{986CFFFD-5035-42CF-B4D1-817FD29CBCFF}">
      <dsp:nvSpPr>
        <dsp:cNvPr id="0" name=""/>
        <dsp:cNvSpPr/>
      </dsp:nvSpPr>
      <dsp:spPr>
        <a:xfrm>
          <a:off x="2268136" y="2980205"/>
          <a:ext cx="2082403" cy="10412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(Оценка)</a:t>
          </a:r>
        </a:p>
      </dsp:txBody>
      <dsp:txXfrm>
        <a:off x="2298632" y="3010701"/>
        <a:ext cx="2021411" cy="980209"/>
      </dsp:txXfrm>
    </dsp:sp>
    <dsp:sp modelId="{32C2E61C-2BBB-4BBC-9E53-FFEA0528A947}">
      <dsp:nvSpPr>
        <dsp:cNvPr id="0" name=""/>
        <dsp:cNvSpPr/>
      </dsp:nvSpPr>
      <dsp:spPr>
        <a:xfrm rot="18000000">
          <a:off x="3626340" y="1829152"/>
          <a:ext cx="1085856" cy="36442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5666" y="1902036"/>
        <a:ext cx="867204" cy="218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0069B-F1A9-4331-981C-E4BF836C7500}">
      <dsp:nvSpPr>
        <dsp:cNvPr id="0" name=""/>
        <dsp:cNvSpPr/>
      </dsp:nvSpPr>
      <dsp:spPr>
        <a:xfrm>
          <a:off x="56" y="247780"/>
          <a:ext cx="5446466" cy="933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ОСНОВНЫЕ НАПРАВЛЕНИЯ ДЕЯТЕЛЬНОСТИ ПО ВНЕДРЕНИЮ ТРЕБОВАНИЙ К СОДЕРЖАНИЮ И КАЧЕСТВУ СОЦИАЛЬНЫХ УСЛУГ</a:t>
          </a:r>
        </a:p>
      </dsp:txBody>
      <dsp:txXfrm>
        <a:off x="56" y="247780"/>
        <a:ext cx="5446466" cy="933446"/>
      </dsp:txXfrm>
    </dsp:sp>
    <dsp:sp modelId="{6CA3053D-B4E2-4C18-B877-850DD86C2BDE}">
      <dsp:nvSpPr>
        <dsp:cNvPr id="0" name=""/>
        <dsp:cNvSpPr/>
      </dsp:nvSpPr>
      <dsp:spPr>
        <a:xfrm>
          <a:off x="56" y="1181227"/>
          <a:ext cx="5446466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организационное обеспечение формирования общей системы управления качеством социальных услуг;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материально-техническое оснащение учреждения и создание доступной среды;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кадровое обеспечение деятельности учреждения;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информационно-коммуникационное обеспечение;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документационное обеспечение;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методологическое и методическое обеспечение процесса оказания услуг;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формирование эффективной системы мониторинга качества социальных услуг</a:t>
          </a:r>
          <a:endParaRPr lang="x-none" sz="1800" kern="1200" dirty="0"/>
        </a:p>
      </dsp:txBody>
      <dsp:txXfrm>
        <a:off x="56" y="1181227"/>
        <a:ext cx="5446466" cy="3557519"/>
      </dsp:txXfrm>
    </dsp:sp>
    <dsp:sp modelId="{7762926E-B4B8-4EF1-8E04-DDE13CDDCFEC}">
      <dsp:nvSpPr>
        <dsp:cNvPr id="0" name=""/>
        <dsp:cNvSpPr/>
      </dsp:nvSpPr>
      <dsp:spPr>
        <a:xfrm>
          <a:off x="6209028" y="247780"/>
          <a:ext cx="5446466" cy="9334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Критерии качества СУ </a:t>
          </a:r>
        </a:p>
      </dsp:txBody>
      <dsp:txXfrm>
        <a:off x="6209028" y="247780"/>
        <a:ext cx="5446466" cy="933446"/>
      </dsp:txXfrm>
    </dsp:sp>
    <dsp:sp modelId="{6EC1854B-A657-4C1D-B277-C8AA304A8B6F}">
      <dsp:nvSpPr>
        <dsp:cNvPr id="0" name=""/>
        <dsp:cNvSpPr/>
      </dsp:nvSpPr>
      <dsp:spPr>
        <a:xfrm>
          <a:off x="6209028" y="1181227"/>
          <a:ext cx="5446466" cy="35575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обеспеченность социальной услуги (информационное, документационное, материально-техническое, кадровое обеспечение услуги) </a:t>
          </a:r>
          <a:r>
            <a:rPr lang="ru-RU" sz="1800" i="1" kern="1200" dirty="0"/>
            <a:t>(качество структуры)</a:t>
          </a:r>
          <a:r>
            <a:rPr lang="ru-RU" sz="1800" kern="1200" dirty="0"/>
            <a:t>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полнота предоставления социальной услуги;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своевременность предоставления социальной услуги;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/>
            <a:t>безопасность и комфортность социальной услуги </a:t>
          </a:r>
          <a:r>
            <a:rPr lang="ru-RU" sz="1800" i="1" kern="1200"/>
            <a:t>(качество процесса)</a:t>
          </a:r>
          <a:r>
            <a:rPr lang="ru-RU" sz="1800" kern="1200"/>
            <a:t>; </a:t>
          </a:r>
          <a:endParaRPr lang="x-none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результативность предоставления социальной услуги </a:t>
          </a:r>
          <a:r>
            <a:rPr lang="ru-RU" sz="1800" i="1" kern="1200" dirty="0"/>
            <a:t>(качество результата)</a:t>
          </a:r>
          <a:endParaRPr lang="x-none" sz="1800" kern="1200" dirty="0"/>
        </a:p>
      </dsp:txBody>
      <dsp:txXfrm>
        <a:off x="6209028" y="1181227"/>
        <a:ext cx="5446466" cy="3557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52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943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82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6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236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11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137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928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987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978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0F69C7-F7D5-4CC6-8304-32115A31D16F}" type="datetimeFigureOut">
              <a:rPr lang="x-none" smtClean="0"/>
              <a:t>13.11.2018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E0CAFC-5A43-45E6-B7B4-99F49A3450F9}" type="slidenum">
              <a:rPr lang="x-none" smtClean="0"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2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E25F2A-AAB0-4714-80A6-D35BAE865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53568"/>
            <a:ext cx="10058400" cy="3998976"/>
          </a:xfrm>
        </p:spPr>
        <p:txBody>
          <a:bodyPr>
            <a:noAutofit/>
          </a:bodyPr>
          <a:lstStyle/>
          <a:p>
            <a:pPr algn="ctr">
              <a:lnSpc>
                <a:spcPct val="135000"/>
              </a:lnSpc>
            </a:pPr>
            <a:r>
              <a:rPr lang="ru-RU" sz="2800" dirty="0"/>
              <a:t>МЕТОДИЧЕСКИЕ РЕКОМЕНДАЦИИ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ПО </a:t>
            </a:r>
            <a:r>
              <a:rPr lang="ru-RU" sz="2800" b="1" dirty="0"/>
              <a:t>ОРГАНИЗАЦИИ РАБОТЫ ПО СОБЛЮДЕНИЮ ТРЕБОВАНИЙ К СОДЕРЖАНИЮ И КАЧЕСТВУ СОЦИАЛЬНЫХ УСЛУГ В ГОСУДАРСТВЕННЫХ УЧРЕЖДЕНИЯХ СОЦИАЛЬНОГО ОБСЛУЖИВАНИЯ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 </a:t>
            </a:r>
            <a:r>
              <a:rPr lang="ru-RU" sz="2800" dirty="0"/>
              <a:t>ОСУЩЕСТВЛЕНИЮ ВНУТРЕННЕГО МОНИТОРИНГА КАЧЕСТВА СОЦИАЛЬНЫХ УСЛУГ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276902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A1B882-554D-4B69-BA49-E34F003D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управления качеством СУ</a:t>
            </a:r>
            <a:endParaRPr lang="x-none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DE5D0D89-4249-4E95-BAD6-22DC4AC2A1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67610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8402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984" y="213451"/>
            <a:ext cx="10863072" cy="9204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Алгоритм внедрения требований к содержанию и качеству социальных </a:t>
            </a:r>
            <a:r>
              <a:rPr lang="ru-RU" sz="3600" dirty="0" smtClean="0"/>
              <a:t>услуг: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450848"/>
            <a:ext cx="11814048" cy="521817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изучить содержание постановления «Об установлении требований к содержанию и качеству социальных услуг, оказываемых в рамках государственных минимальных социальных стандартов в области социального обслуживания» и настоящих Методических </a:t>
            </a:r>
            <a:r>
              <a:rPr lang="ru-RU" dirty="0" smtClean="0">
                <a:solidFill>
                  <a:schemeClr val="tx1"/>
                </a:solidFill>
              </a:rPr>
              <a:t>рекомендаций;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провести общее (мотивационное) собрание работников учреждения, ознакомить работников с требованиями к качеству услуг, обсудить предложения по оценке соответствия социальных услуг, оказываемых учреждением, требованиям к качеству </a:t>
            </a:r>
            <a:r>
              <a:rPr lang="ru-RU" dirty="0" smtClean="0">
                <a:solidFill>
                  <a:schemeClr val="tx1"/>
                </a:solidFill>
              </a:rPr>
              <a:t>услуг;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провести </a:t>
            </a:r>
            <a:r>
              <a:rPr lang="ru-RU" dirty="0" smtClean="0">
                <a:solidFill>
                  <a:schemeClr val="tx1"/>
                </a:solidFill>
              </a:rPr>
              <a:t>предварительный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первичный</a:t>
            </a:r>
            <a:r>
              <a:rPr lang="ru-RU" dirty="0">
                <a:solidFill>
                  <a:schemeClr val="tx1"/>
                </a:solidFill>
              </a:rPr>
              <a:t>) </a:t>
            </a:r>
            <a:r>
              <a:rPr lang="ru-RU" dirty="0" smtClean="0">
                <a:solidFill>
                  <a:schemeClr val="tx1"/>
                </a:solidFill>
              </a:rPr>
              <a:t>мониторинг качества </a:t>
            </a:r>
            <a:r>
              <a:rPr lang="ru-RU" dirty="0">
                <a:solidFill>
                  <a:schemeClr val="tx1"/>
                </a:solidFill>
              </a:rPr>
              <a:t>социальных услуг  для того, чтобы объективно определить направления деятельности работников учреждения по внедрению данных требований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выявить на основе анализа результатов первичного мониторинга приоритетные направления совершенствования деятельности учреждения 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 составить план конкретных мероприятий (действий) по внедрению требований к качеству услуг (план мероприятий по устранению нарушений выполнения требований к качеству услуг) с указанием сроков и ожидаемых результатов;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разработать собственную </a:t>
            </a:r>
            <a:r>
              <a:rPr lang="ru-RU" dirty="0">
                <a:solidFill>
                  <a:schemeClr val="tx1"/>
                </a:solidFill>
              </a:rPr>
              <a:t>внутреннюю систему мониторинга качества социальных услуг и документально оформить эту систему для ее постоянного </a:t>
            </a:r>
            <a:r>
              <a:rPr lang="ru-RU" dirty="0" smtClean="0">
                <a:solidFill>
                  <a:schemeClr val="tx1"/>
                </a:solidFill>
              </a:rPr>
              <a:t>применения.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A45FDA-5F6C-47F2-9928-3997C960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982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Логическая структура Методических рекомендаций</a:t>
            </a:r>
            <a:endParaRPr lang="x-none" sz="3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3E4DCC9-76F6-4142-A75D-02A57E48C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514891"/>
              </p:ext>
            </p:extLst>
          </p:nvPr>
        </p:nvGraphicFramePr>
        <p:xfrm>
          <a:off x="329184" y="1597152"/>
          <a:ext cx="11655552" cy="4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70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8BDC2D-3F33-4F9D-B7D6-C99558FF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2031"/>
          </a:xfrm>
        </p:spPr>
        <p:txBody>
          <a:bodyPr>
            <a:normAutofit/>
          </a:bodyPr>
          <a:lstStyle/>
          <a:p>
            <a:r>
              <a:rPr lang="ru-RU" sz="3600" dirty="0"/>
              <a:t>Содержание Методических рекомендаций</a:t>
            </a:r>
            <a:endParaRPr lang="x-none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5DA5B5-9157-4662-9AFE-7F904A642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674055"/>
            <a:ext cx="11746523" cy="460013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1 Общие положения 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/>
              <a:t>Часть I. Направления и содержание деятельности персонала государственных учреждений социального обслуживания по внедрению требований к содержанию и качеству социальных услуг и обеспечению управления качеством социального обслуживания на уровне учреждения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2 Алгоритм внедрения требований к содержанию и качеству социальных услуг	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3 Основные направления деятельности по внедрению требований к содержанию и качеству социальных услуг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/>
              <a:t>Часть II. Рекомендации по проведению внутреннего мониторинга качества социальных услуг, предоставляемых государственными учреждениями социального обслуживания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4 Назначение внутреннего мониторинга и субъекты, наделенные правом проведения мониторинга 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5 Объекты и периодичность мониторинга 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6 Критерии и показатели качества социальных услуг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7 Основные методы оценки качества при проведении внутреннего мониторинга </a:t>
            </a:r>
            <a:endParaRPr lang="x-none" sz="1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/>
              <a:t>Глава 8 Особенности процедуры проведения внутреннего мониторинга и анализа его результатов </a:t>
            </a:r>
            <a:endParaRPr lang="x-none" sz="16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Приложение 1 Инструментарий для проведения внутреннего мониторинга</a:t>
            </a:r>
            <a:endParaRPr lang="x-none" sz="1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Приложение 2 Примерная форма для представления результатов внутреннего мониторинга</a:t>
            </a:r>
            <a:endParaRPr lang="x-none" sz="1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Приложение</a:t>
            </a:r>
            <a:r>
              <a:rPr lang="en-US" sz="1400" dirty="0"/>
              <a:t> </a:t>
            </a:r>
            <a:r>
              <a:rPr lang="ru-RU" sz="1400" dirty="0"/>
              <a:t>3</a:t>
            </a:r>
            <a:r>
              <a:rPr lang="en-US" sz="1400" dirty="0"/>
              <a:t> </a:t>
            </a:r>
            <a:r>
              <a:rPr lang="ru-RU" sz="1400" dirty="0"/>
              <a:t>Примерная форма для составления плана мероприятий по результатам внутреннего мониторинга </a:t>
            </a:r>
            <a:endParaRPr lang="x-none" sz="1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Приложение</a:t>
            </a:r>
            <a:r>
              <a:rPr lang="en-US" sz="1400" dirty="0"/>
              <a:t> </a:t>
            </a:r>
            <a:r>
              <a:rPr lang="ru-RU" sz="1400" dirty="0"/>
              <a:t>4</a:t>
            </a:r>
            <a:r>
              <a:rPr lang="en-US" sz="1400" dirty="0"/>
              <a:t> </a:t>
            </a:r>
            <a:r>
              <a:rPr lang="ru-RU" sz="1400" dirty="0"/>
              <a:t>Примерная форма для проведения краткого опроса получателей услуг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868902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EFD55B-A399-4D39-87B8-64B4BC62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Методические рекомендации</a:t>
            </a:r>
            <a:endParaRPr lang="x-none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9F9A7A7-9DFC-47CA-A255-672E2DBBE6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Задачи</a:t>
            </a:r>
            <a:endParaRPr lang="x-none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E558666D-7B25-4417-A982-D9B436B16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692" y="2391508"/>
            <a:ext cx="6049108" cy="395302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разъяснение сущности требований к содержанию и качеству социальных услуг, установленных законодательно, и особенностей их практической реализации;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содействие повышению эффективности деятельности учреждений </a:t>
            </a:r>
            <a:r>
              <a:rPr lang="ru-RU" dirty="0" err="1"/>
              <a:t>соцобслуживания</a:t>
            </a:r>
            <a:r>
              <a:rPr lang="ru-RU" dirty="0"/>
              <a:t> </a:t>
            </a:r>
            <a:r>
              <a:rPr lang="ru-RU" dirty="0" smtClean="0"/>
              <a:t>(ГУСО) и </a:t>
            </a:r>
            <a:r>
              <a:rPr lang="ru-RU" dirty="0"/>
              <a:t>оптимизации расходов бюджетных средств на финансирование деятельности указанных учреждений на основе формирования комплексной системы управления качеством социальных услуг;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обеспечение учреждений </a:t>
            </a:r>
            <a:r>
              <a:rPr lang="ru-RU" dirty="0" err="1"/>
              <a:t>соцобслуживания</a:t>
            </a:r>
            <a:r>
              <a:rPr lang="ru-RU" dirty="0"/>
              <a:t> методическим инструментарием, позволяющим проводить объективную оценку качества социальных услуг на предмет их соответствия законодательно установленным требованиям и обоснованно определять финансовые, трудовые и иные ресурсы, необходимые для обеспечения соблюдения требований законодательства в области социального обслуживания и удовлетворения потребностей получателей социальных услуг;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содействие соблюдению минимальных государственных социальных стандартов в области социального облуживания, в том числе требований к содержанию и качеству социальных услуг, в учреждениях </a:t>
            </a:r>
            <a:r>
              <a:rPr lang="ru-RU" dirty="0" err="1"/>
              <a:t>соцобслуживания</a:t>
            </a:r>
            <a:r>
              <a:rPr lang="ru-RU" dirty="0"/>
              <a:t>;</a:t>
            </a:r>
            <a:endParaRPr lang="x-none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повышение степени доверия получателей социальных услуг к деятельности учреждений </a:t>
            </a:r>
            <a:r>
              <a:rPr lang="ru-RU" dirty="0" err="1"/>
              <a:t>соцобслуживания</a:t>
            </a:r>
            <a:r>
              <a:rPr lang="ru-RU" dirty="0"/>
              <a:t> и их удовлетворенности оказываемыми социальными услугами</a:t>
            </a:r>
            <a:endParaRPr lang="x-none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90FDB6A-97D2-4C40-85CC-6F24CE77C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Назначение</a:t>
            </a:r>
            <a:endParaRPr lang="x-none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8012A35D-1D71-4F4F-B605-CBE91C39A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5544" y="2391508"/>
            <a:ext cx="5345724" cy="38123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1500" dirty="0"/>
              <a:t>предназначены для использования специалистами ГУСО в практической деятельности по оказанию социальных услуг, а также руководителями ГУСО при управлении деятельностью указанных учреждений, включая </a:t>
            </a:r>
            <a:r>
              <a:rPr lang="ru-RU" sz="1500" b="1" dirty="0"/>
              <a:t>оценку работы специалистов, выявление актуальных направлений развития учреждения и определение мероприятий и ресурсов, необходимых для обеспечения полного соблюдения требований к содержанию и качеству услуг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500" dirty="0"/>
              <a:t>могут быть использованы республиканскими органами государственного управления, местными исполнительными и распорядительными органами, курирующими вопросы социального обслуживания, в целях изучения деятельности ГУСО по оказанию социальных услуг и обеспечения обоснованной оценки соответствия оказываемых ими социальных услуг законодательно установленным требованиям, а также (при необходимости) ранжирования ГУСО по уровню качества оказываемых социальных услуг</a:t>
            </a:r>
            <a:endParaRPr lang="x-none" sz="1500" dirty="0"/>
          </a:p>
        </p:txBody>
      </p:sp>
    </p:spTree>
    <p:extLst>
      <p:ext uri="{BB962C8B-B14F-4D97-AF65-F5344CB8AC3E}">
        <p14:creationId xmlns:p14="http://schemas.microsoft.com/office/powerpoint/2010/main" val="52636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2208" y="1817626"/>
            <a:ext cx="10485120" cy="257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 defTabSz="914400">
              <a:spcBef>
                <a:spcPts val="300"/>
              </a:spcBef>
              <a:buClr>
                <a:srgbClr val="A04DA3"/>
              </a:buClr>
            </a:pPr>
            <a:endParaRPr lang="ru-RU" sz="2800" dirty="0" smtClean="0">
              <a:solidFill>
                <a:prstClr val="black"/>
              </a:solidFill>
              <a:latin typeface="Georgia"/>
            </a:endParaRPr>
          </a:p>
          <a:p>
            <a:pPr marL="109728" lvl="0" algn="just" defTabSz="914400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- Почему они необходимы?</a:t>
            </a:r>
          </a:p>
          <a:p>
            <a:pPr marL="109728" lvl="0" algn="just" defTabSz="914400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- Почему они имеют такой вид?</a:t>
            </a:r>
            <a:endParaRPr lang="ru-RU" sz="2800" dirty="0">
              <a:solidFill>
                <a:prstClr val="black"/>
              </a:solidFill>
              <a:latin typeface="Georgia"/>
            </a:endParaRPr>
          </a:p>
          <a:p>
            <a:pPr marL="109728" lvl="0" algn="just" defTabSz="914400">
              <a:lnSpc>
                <a:spcPct val="150000"/>
              </a:lnSpc>
              <a:spcBef>
                <a:spcPts val="300"/>
              </a:spcBef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- Как их использовать, применять на практике?</a:t>
            </a:r>
            <a:endParaRPr lang="ru-RU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7552" y="1110436"/>
            <a:ext cx="10119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 defTabSz="914400">
              <a:spcBef>
                <a:spcPts val="300"/>
              </a:spcBef>
              <a:buClr>
                <a:srgbClr val="A04DA3"/>
              </a:buClr>
            </a:pP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Вопросы к Методическим рекомендациям:</a:t>
            </a:r>
            <a:endParaRPr lang="ru-RU" sz="2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8586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9184" y="286512"/>
            <a:ext cx="11472672" cy="8656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Конституция </a:t>
            </a:r>
            <a:r>
              <a:rPr lang="ru-RU" dirty="0"/>
              <a:t>Республики Беларусь </a:t>
            </a:r>
            <a:r>
              <a:rPr lang="ru-RU" dirty="0" smtClean="0"/>
              <a:t> (статьи 1, 2, 21, 47)</a:t>
            </a:r>
          </a:p>
          <a:p>
            <a:pPr algn="ctr"/>
            <a:r>
              <a:rPr lang="ru-RU" dirty="0" smtClean="0"/>
              <a:t>Международные договора </a:t>
            </a:r>
            <a:r>
              <a:rPr lang="ru-RU" dirty="0"/>
              <a:t>Республики </a:t>
            </a:r>
            <a:r>
              <a:rPr lang="ru-RU" dirty="0" smtClean="0"/>
              <a:t>Беларусь </a:t>
            </a:r>
          </a:p>
          <a:p>
            <a:pPr algn="ctr"/>
            <a:r>
              <a:rPr lang="ru-RU" dirty="0" smtClean="0"/>
              <a:t>(Всеобщая декларация </a:t>
            </a:r>
            <a:r>
              <a:rPr lang="ru-RU" dirty="0"/>
              <a:t>прав человека (ст.25), </a:t>
            </a:r>
            <a:r>
              <a:rPr lang="ru-RU" dirty="0" smtClean="0"/>
              <a:t>Конвенция </a:t>
            </a:r>
            <a:r>
              <a:rPr lang="ru-RU" dirty="0"/>
              <a:t>о правах </a:t>
            </a:r>
            <a:r>
              <a:rPr lang="ru-RU" dirty="0" smtClean="0"/>
              <a:t>инвалидов и др.)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9184" y="1395539"/>
            <a:ext cx="11472672" cy="11704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 Республики Беларусь № 323-З «О государственных минимальных социальных стандартах»</a:t>
            </a:r>
          </a:p>
          <a:p>
            <a:pPr algn="ctr"/>
            <a:r>
              <a:rPr lang="ru-RU" dirty="0" smtClean="0"/>
              <a:t>Постановление Совета Министров Республики Беларусь №724 «О </a:t>
            </a:r>
            <a:r>
              <a:rPr lang="ru-RU" dirty="0"/>
              <a:t>мерах по внедрению системы государственных социальных стандартов по обслуживанию населения </a:t>
            </a:r>
            <a:r>
              <a:rPr lang="ru-RU" dirty="0" smtClean="0"/>
              <a:t>республики»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184" y="2772791"/>
            <a:ext cx="11472672" cy="10058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Закон </a:t>
            </a:r>
            <a:r>
              <a:rPr lang="ru-RU" dirty="0" smtClean="0"/>
              <a:t>Республики </a:t>
            </a:r>
            <a:r>
              <a:rPr lang="ru-RU" dirty="0"/>
              <a:t>Беларусь от 22 мая 2000г. № 395-З «О социальном обслуживании»</a:t>
            </a:r>
          </a:p>
          <a:p>
            <a:pPr algn="ctr"/>
            <a:r>
              <a:rPr lang="ru-RU" dirty="0"/>
              <a:t>Статья 6 - Государственные минимальные социальные стандарты в области социального обслуживания, требования к содержанию и качеству социальных </a:t>
            </a:r>
            <a:r>
              <a:rPr lang="ru-RU" dirty="0" smtClean="0"/>
              <a:t>услуг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184" y="4045966"/>
            <a:ext cx="11472672" cy="8656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Минтруда и соцзащиты </a:t>
            </a:r>
            <a:r>
              <a:rPr lang="ru-RU" dirty="0"/>
              <a:t>РБ от 1</a:t>
            </a:r>
            <a:r>
              <a:rPr lang="ru-RU" dirty="0" smtClean="0"/>
              <a:t> декабря 2017г</a:t>
            </a:r>
            <a:r>
              <a:rPr lang="ru-RU" dirty="0"/>
              <a:t>. № </a:t>
            </a:r>
            <a:r>
              <a:rPr lang="ru-RU" dirty="0" smtClean="0"/>
              <a:t>84 «Об </a:t>
            </a:r>
            <a:r>
              <a:rPr lang="ru-RU" dirty="0"/>
              <a:t>установлении требований к содержанию и качеству социальных услуг, оказываемых в рамках государственных минимальных социальных стандартов в области социального </a:t>
            </a:r>
            <a:r>
              <a:rPr lang="ru-RU" dirty="0" smtClean="0"/>
              <a:t>обслуживания»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9182" y="5167185"/>
            <a:ext cx="11472672" cy="10546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r>
              <a:rPr lang="ru-RU" dirty="0" smtClean="0"/>
              <a:t>етодические </a:t>
            </a:r>
            <a:r>
              <a:rPr lang="ru-RU" dirty="0" smtClean="0"/>
              <a:t>рекомендации </a:t>
            </a:r>
            <a:r>
              <a:rPr lang="ru-RU" dirty="0" smtClean="0"/>
              <a:t>по </a:t>
            </a:r>
            <a:r>
              <a:rPr lang="ru-RU" dirty="0" smtClean="0"/>
              <a:t>организации работы по соблюдению требований к содержанию и качеству социальных услуг в государственных учреждениях социального обслуживания </a:t>
            </a:r>
            <a:r>
              <a:rPr lang="ru-RU" dirty="0" smtClean="0"/>
              <a:t>и </a:t>
            </a:r>
            <a:r>
              <a:rPr lang="ru-RU" dirty="0" smtClean="0"/>
              <a:t>осуществлению внутреннего мониторинга качества социальных </a:t>
            </a:r>
            <a:r>
              <a:rPr lang="ru-RU" dirty="0" smtClean="0"/>
              <a:t>услуг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951" y="2541588"/>
            <a:ext cx="7191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950" y="1152144"/>
            <a:ext cx="7191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790379"/>
            <a:ext cx="7191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911598"/>
            <a:ext cx="7191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85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515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Национальная система регламентации требований к социальным услугам в области социального обслуживания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266314"/>
              </p:ext>
            </p:extLst>
          </p:nvPr>
        </p:nvGraphicFramePr>
        <p:xfrm>
          <a:off x="1097279" y="1846264"/>
          <a:ext cx="10058083" cy="400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018255" y="4458596"/>
            <a:ext cx="614150" cy="23201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12013" y="2968914"/>
            <a:ext cx="614150" cy="27523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501471" y="4458596"/>
            <a:ext cx="614150" cy="232012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5A7EA765-33BC-47DC-BEDB-8C5B19768C7F}"/>
              </a:ext>
            </a:extLst>
          </p:cNvPr>
          <p:cNvSpPr/>
          <p:nvPr/>
        </p:nvSpPr>
        <p:spPr>
          <a:xfrm>
            <a:off x="10156874" y="5868988"/>
            <a:ext cx="2035126" cy="7287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762559B-7F51-4999-93CA-123803794052}"/>
              </a:ext>
            </a:extLst>
          </p:cNvPr>
          <p:cNvSpPr txBox="1"/>
          <p:nvPr/>
        </p:nvSpPr>
        <p:spPr>
          <a:xfrm>
            <a:off x="10297551" y="5931887"/>
            <a:ext cx="178894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/>
              <a:t>Методические рекомендации</a:t>
            </a:r>
            <a:endParaRPr lang="x-none" sz="1600" b="1" dirty="0"/>
          </a:p>
        </p:txBody>
      </p:sp>
      <p:sp>
        <p:nvSpPr>
          <p:cNvPr id="12" name="Стрелка: изогнутая вверх 11">
            <a:extLst>
              <a:ext uri="{FF2B5EF4-FFF2-40B4-BE49-F238E27FC236}">
                <a16:creationId xmlns="" xmlns:a16="http://schemas.microsoft.com/office/drawing/2014/main" id="{F75B9243-1E51-4B9B-8C98-41B7F38AEC2A}"/>
              </a:ext>
            </a:extLst>
          </p:cNvPr>
          <p:cNvSpPr/>
          <p:nvPr/>
        </p:nvSpPr>
        <p:spPr>
          <a:xfrm rot="5400000">
            <a:off x="9124277" y="5438545"/>
            <a:ext cx="447408" cy="1308295"/>
          </a:xfrm>
          <a:prstGeom prst="bentUpArrow">
            <a:avLst>
              <a:gd name="adj1" fmla="val 50000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7657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9744" y="1255456"/>
            <a:ext cx="1058265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 defTabSz="914400">
              <a:spcBef>
                <a:spcPts val="300"/>
              </a:spcBef>
              <a:buClr>
                <a:srgbClr val="A04DA3"/>
              </a:buClr>
            </a:pPr>
            <a:endParaRPr lang="ru-RU" sz="2000" dirty="0" smtClean="0">
              <a:solidFill>
                <a:prstClr val="black"/>
              </a:solidFill>
              <a:latin typeface="Georgia"/>
            </a:endParaRPr>
          </a:p>
          <a:p>
            <a:pPr marL="109728" lvl="0" algn="just" defTabSz="914400">
              <a:spcBef>
                <a:spcPts val="300"/>
              </a:spcBef>
              <a:buClr>
                <a:srgbClr val="A04DA3"/>
              </a:buClr>
            </a:pPr>
            <a:endParaRPr lang="ru-RU" sz="2800" dirty="0">
              <a:solidFill>
                <a:prstClr val="black"/>
              </a:solidFill>
              <a:latin typeface="Georgia"/>
            </a:endParaRPr>
          </a:p>
          <a:p>
            <a:pPr marL="109728" lvl="0" algn="just" defTabSz="914400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Georgia"/>
              </a:rPr>
              <a:t>Качество социальной услуги </a:t>
            </a: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– совокупность </a:t>
            </a:r>
            <a:r>
              <a:rPr lang="ru-RU" sz="2800" dirty="0">
                <a:solidFill>
                  <a:prstClr val="black"/>
                </a:solidFill>
                <a:latin typeface="Georgia"/>
              </a:rPr>
              <a:t>свойств и характеристик социальной услуги, определяющих ее способность соответствовать потребностям и ожиданиям получателей услуг, а также установленным требованиям в целях содействия предупреждению, преодолению трудной жизненной ситуации и (или) адаптации к </a:t>
            </a: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>ней.</a:t>
            </a:r>
            <a:endParaRPr lang="ru-RU" sz="2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404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99872" y="286603"/>
            <a:ext cx="11155680" cy="68875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 smtClean="0"/>
              <a:t>Сущность понятия </a:t>
            </a:r>
            <a:r>
              <a:rPr lang="ru-RU" sz="3600" dirty="0"/>
              <a:t>«</a:t>
            </a:r>
            <a:r>
              <a:rPr lang="ru-RU" sz="3600" dirty="0" smtClean="0"/>
              <a:t>качество социальной услуги»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08704" y="1368552"/>
            <a:ext cx="3828288" cy="768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КАЧЕСТВО СОЦИАЛЬНОЙ УСЛУГИ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52" y="2304288"/>
            <a:ext cx="3645408" cy="1694688"/>
          </a:xfrm>
          <a:prstGeom prst="roundRect">
            <a:avLst/>
          </a:prstGeom>
          <a:gradFill>
            <a:gsLst>
              <a:gs pos="0">
                <a:schemeClr val="accent2">
                  <a:tint val="65000"/>
                  <a:shade val="92000"/>
                  <a:satMod val="130000"/>
                </a:schemeClr>
              </a:gs>
              <a:gs pos="45000">
                <a:schemeClr val="accent2">
                  <a:tint val="60000"/>
                  <a:shade val="99000"/>
                  <a:satMod val="120000"/>
                </a:schemeClr>
              </a:gs>
              <a:gs pos="100000">
                <a:schemeClr val="accent2">
                  <a:tint val="55000"/>
                  <a:satMod val="14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dirty="0" smtClean="0"/>
              <a:t>СОДЕРЖАНИЕ</a:t>
            </a:r>
            <a:endParaRPr lang="ru-RU" dirty="0"/>
          </a:p>
          <a:p>
            <a:pPr algn="ctr"/>
            <a:r>
              <a:rPr lang="ru-RU" dirty="0" smtClean="0"/>
              <a:t>Совокупность действий, процедур свойств и характеристик, присущих социальной услуге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58912" y="2322576"/>
            <a:ext cx="3718560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dirty="0" smtClean="0"/>
              <a:t>ТРЕБОВАНИЯ</a:t>
            </a:r>
            <a:endParaRPr lang="ru-RU" dirty="0"/>
          </a:p>
          <a:p>
            <a:pPr algn="ctr"/>
            <a:r>
              <a:rPr lang="ru-RU" dirty="0" smtClean="0"/>
              <a:t>Потребности или ожидания, которые установлены, обычно предполагаются или являются обязательными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108704" y="2481072"/>
            <a:ext cx="3913632" cy="134112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СТЕПЕНЬ  СООТВЕТСТВИЯ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60448" y="4742688"/>
            <a:ext cx="4870704" cy="15483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обслуживаемых граждан (</a:t>
            </a:r>
            <a:r>
              <a:rPr lang="ru-RU" dirty="0" smtClean="0"/>
              <a:t>получателей </a:t>
            </a:r>
            <a:r>
              <a:rPr lang="ru-RU" dirty="0"/>
              <a:t>услуг) по удовлетворению их </a:t>
            </a:r>
            <a:r>
              <a:rPr lang="ru-RU" dirty="0" smtClean="0"/>
              <a:t>потребностей </a:t>
            </a:r>
            <a:r>
              <a:rPr lang="ru-RU" dirty="0"/>
              <a:t>и ожиданий в содействии </a:t>
            </a:r>
            <a:r>
              <a:rPr lang="ru-RU" dirty="0" smtClean="0"/>
              <a:t>предупреждению</a:t>
            </a:r>
            <a:r>
              <a:rPr lang="ru-RU" dirty="0"/>
              <a:t>, преодолению трудной </a:t>
            </a:r>
            <a:r>
              <a:rPr lang="ru-RU" dirty="0" smtClean="0"/>
              <a:t>жизненной </a:t>
            </a:r>
            <a:r>
              <a:rPr lang="ru-RU" dirty="0"/>
              <a:t>ситуации и (или) адаптации к ней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936992" y="4742688"/>
            <a:ext cx="3962400" cy="15483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применимых к социальной услуге </a:t>
            </a:r>
            <a:r>
              <a:rPr lang="ru-RU" dirty="0" smtClean="0"/>
              <a:t>законодательных  нормативных </a:t>
            </a:r>
            <a:r>
              <a:rPr lang="ru-RU" dirty="0"/>
              <a:t>правовых </a:t>
            </a:r>
            <a:r>
              <a:rPr lang="ru-RU" dirty="0" smtClean="0"/>
              <a:t>документов</a:t>
            </a:r>
            <a:endParaRPr lang="ru-RU" dirty="0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10800000" flipV="1">
            <a:off x="2200656" y="1726692"/>
            <a:ext cx="1908048" cy="62179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0" idx="3"/>
            <a:endCxn id="13" idx="0"/>
          </p:cNvCxnSpPr>
          <p:nvPr/>
        </p:nvCxnSpPr>
        <p:spPr>
          <a:xfrm>
            <a:off x="7936992" y="1752600"/>
            <a:ext cx="1981200" cy="5699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6" idx="0"/>
          </p:cNvCxnSpPr>
          <p:nvPr/>
        </p:nvCxnSpPr>
        <p:spPr>
          <a:xfrm>
            <a:off x="9918192" y="3998976"/>
            <a:ext cx="0" cy="743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endCxn id="15" idx="0"/>
          </p:cNvCxnSpPr>
          <p:nvPr/>
        </p:nvCxnSpPr>
        <p:spPr>
          <a:xfrm rot="10800000" flipV="1">
            <a:off x="4495800" y="3998976"/>
            <a:ext cx="4209288" cy="7437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39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608" y="5111369"/>
            <a:ext cx="10780776" cy="613283"/>
          </a:xfrm>
        </p:spPr>
        <p:txBody>
          <a:bodyPr/>
          <a:lstStyle/>
          <a:p>
            <a:r>
              <a:rPr lang="ru-RU" dirty="0" smtClean="0"/>
              <a:t>Процессное понимание СУ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type="pic" idx="1"/>
          </p:nvPr>
        </p:nvGraphicFramePr>
        <p:xfrm>
          <a:off x="0" y="0"/>
          <a:ext cx="12192000" cy="533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76656" y="5739046"/>
            <a:ext cx="10753344" cy="845907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социальная услуга – деятельность в области социального обслуживания по оказанию гражданину помощи в целях содействия в предупреждении, преодолении трудной жизненной ситуации и (или) адаптации к ней, не связанная с оказанием материальной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40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70688" y="145965"/>
            <a:ext cx="11692128" cy="7074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Параметры качества СУ</a:t>
            </a:r>
            <a:endParaRPr lang="ru-RU" sz="36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6627"/>
              </p:ext>
            </p:extLst>
          </p:nvPr>
        </p:nvGraphicFramePr>
        <p:xfrm>
          <a:off x="207818" y="841248"/>
          <a:ext cx="11761269" cy="587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4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93764"/>
              </p:ext>
            </p:extLst>
          </p:nvPr>
        </p:nvGraphicFramePr>
        <p:xfrm>
          <a:off x="207263" y="170687"/>
          <a:ext cx="11845544" cy="6569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1"/>
                <a:gridCol w="3767328"/>
                <a:gridCol w="4786375"/>
              </a:tblGrid>
              <a:tr h="36315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услуги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услуги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к качеству услуги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9505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 услуги, оказываемые государственными домами-интернатами для престарелых и инвалидов, домами-интернатами для детей-инвалидов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031">
                <a:tc gridSpan="3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 Консультационно-информационные услуги: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35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1.1. консультирование и информирование по вопросам оказания социальных услуг и социальной поддержки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Услуга предусматривает: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 со ссылкой на законодательство (в доступной для восприятия получателя услуги форме) о социальных услугах, оказываемых домами-интернатами для престарелых и инвалидов, домами-интернатами для детей-инвалидов (далее – дома-интернаты), порядке и условиях их получения;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предоставление ответов на вопросы, разъяснений по оказанию социальных услуг и социальной поддержки с учетом личной ситуации (индивидуальных потребностей);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предоставление для ознакомления необходимых нормативных правовых актов на бумажном (электронном) носителе.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Услуга предоставляется по запросу получателя услуги.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Информация должна представляться непосредственно после обращения за ней либо, если информация требует необходимого уточнения, – в оговоренные с получателем услуги сроки.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Услугу должны оказывать специалисты, компетентные в области социального обслуживания и социальной поддержки (в том числе специалист по социальной работе, юрисконсульт, психолог).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18097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Услуга оказывается в специально оборудованном кабинете либо на рабочем месте специалиста, оказывающего консультационно-информационные услуги. При необходимости услуга может оказываться в жилом помещении получателя услуги с соблюдением мер конфиденциальности.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182563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Услуга должна обеспечивать предоставление в полном объеме получателю услуги </a:t>
                      </a:r>
                    </a:p>
                    <a:p>
                      <a:pPr marL="0" indent="182563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ДАЛЕЕ ПО ТЕКСТУ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813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398</TotalTime>
  <Words>1538</Words>
  <Application>Microsoft Office PowerPoint</Application>
  <PresentationFormat>Произвольный</PresentationFormat>
  <Paragraphs>126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МЕТОДИЧЕСКИЕ РЕКОМЕНДАЦИИ  ПО ОРГАНИЗАЦИИ РАБОТЫ ПО СОБЛЮДЕНИЮ ТРЕБОВАНИЙ К СОДЕРЖАНИЮ И КАЧЕСТВУ СОЦИАЛЬНЫХ УСЛУГ В ГОСУДАРСТВЕННЫХ УЧРЕЖДЕНИЯХ СОЦИАЛЬНОГО ОБСЛУЖИВАНИЯ  И ОСУЩЕСТВЛЕНИЮ ВНУТРЕННЕГО МОНИТОРИНГА КАЧЕСТВА СОЦИАЛЬНЫХ УСЛУГ</vt:lpstr>
      <vt:lpstr>Презентация PowerPoint</vt:lpstr>
      <vt:lpstr>Презентация PowerPoint</vt:lpstr>
      <vt:lpstr>Национальная система регламентации требований к социальным услугам в области социального обслуживания</vt:lpstr>
      <vt:lpstr>Презентация PowerPoint</vt:lpstr>
      <vt:lpstr>Сущность понятия «качество социальной услуги»</vt:lpstr>
      <vt:lpstr>Процессное понимание СУ</vt:lpstr>
      <vt:lpstr>Параметры качества СУ</vt:lpstr>
      <vt:lpstr>Презентация PowerPoint</vt:lpstr>
      <vt:lpstr>Цикл управления качеством СУ</vt:lpstr>
      <vt:lpstr>Алгоритм внедрения требований к содержанию и качеству социальных услуг:</vt:lpstr>
      <vt:lpstr>Логическая структура Методических рекомендаций</vt:lpstr>
      <vt:lpstr>Содержание Методических рекомендаций</vt:lpstr>
      <vt:lpstr>Методические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Милькота Наталия Вацлавовна</dc:creator>
  <cp:lastModifiedBy>Капустин Сергей Александрович</cp:lastModifiedBy>
  <cp:revision>46</cp:revision>
  <dcterms:created xsi:type="dcterms:W3CDTF">2018-10-31T06:10:54Z</dcterms:created>
  <dcterms:modified xsi:type="dcterms:W3CDTF">2018-11-13T07:22:18Z</dcterms:modified>
</cp:coreProperties>
</file>